
<file path=[Content_Types].xml><?xml version="1.0" encoding="utf-8"?>
<Types xmlns="http://schemas.openxmlformats.org/package/2006/content-types">
  <Override PartName="/ppt/slideMasters/slideMaster3.xml" ContentType="application/vnd.openxmlformats-officedocument.presentationml.slideMaster+xml"/>
  <Override PartName="/ppt/slides/slide6.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theme/theme5.xml" ContentType="application/vnd.openxmlformats-officedocument.them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Layouts/slideLayout28.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15.xml" ContentType="application/vnd.openxmlformats-officedocument.presentationml.slideLayout+xml"/>
  <Override PartName="/ppt/slideLayouts/slideLayout26.xml" ContentType="application/vnd.openxmlformats-officedocument.presentationml.slideLayout+xml"/>
  <Default Extension="wmf" ContentType="image/x-wmf"/>
  <Default Extension="rels" ContentType="application/vnd.openxmlformats-package.relationships+xml"/>
  <Default Extension="xml" ContentType="application/xml"/>
  <Override PartName="/ppt/slides/slide14.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Layouts/slideLayout22.xml" ContentType="application/vnd.openxmlformats-officedocument.presentationml.slideLayout+xml"/>
  <Override PartName="/ppt/slideLayouts/slideLayout24.xml" ContentType="application/vnd.openxmlformats-officedocument.presentationml.slideLayout+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20.xml" ContentType="application/vnd.openxmlformats-officedocument.presentationml.slideLayout+xml"/>
  <Override PartName="/docProps/custom.xml" ContentType="application/vnd.openxmlformats-officedocument.custom-properties+xml"/>
  <Override PartName="/ppt/slideLayouts/slideLayout10.xml" ContentType="application/vnd.openxmlformats-officedocument.presentationml.slideLayout+xml"/>
  <Default Extension="vml" ContentType="application/vnd.openxmlformats-officedocument.vmlDrawing"/>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handoutMasters/handoutMaster1.xml" ContentType="application/vnd.openxmlformats-officedocument.presentationml.handoutMaster+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Masters/slideMaster2.xml" ContentType="application/vnd.openxmlformats-officedocument.presentationml.slideMaster+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Default Extension="png" ContentType="image/png"/>
  <Override PartName="/ppt/theme/theme4.xml" ContentType="application/vnd.openxmlformats-officedocument.theme+xml"/>
  <Override PartName="/ppt/notesSlides/notesSlide1.xml" ContentType="application/vnd.openxmlformats-officedocument.presentationml.notesSlide+xml"/>
  <Default Extension="bin" ContentType="application/vnd.openxmlformats-officedocument.oleObject"/>
  <Override PartName="/ppt/slides/slide3.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s/slide1.xml" ContentType="application/vnd.openxmlformats-officedocument.presentationml.slide+xml"/>
  <Override PartName="/ppt/slides/slide15.xml" ContentType="application/vnd.openxmlformats-officedocument.presentationml.slide+xml"/>
  <Override PartName="/ppt/slideLayouts/slideLayout3.xml" ContentType="application/vnd.openxmlformats-officedocument.presentationml.slideLayout+xml"/>
  <Override PartName="/ppt/slideLayouts/slideLayout16.xml" ContentType="application/vnd.openxmlformats-officedocument.presentationml.slideLayout+xml"/>
  <Override PartName="/ppt/slideLayouts/slideLayout25.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tags/tag1.xml" ContentType="application/vnd.openxmlformats-officedocument.presentationml.tags+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slideLayouts/slideLayout23.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Layouts/slideLayout12.xml" ContentType="application/vnd.openxmlformats-officedocument.presentationml.slideLayout+xml"/>
  <Override PartName="/ppt/slideLayouts/slideLayout21.xml" ContentType="application/vnd.openxmlformats-officedocument.presentationml.slideLayout+xml"/>
  <Default Extension="wdp" ContentType="image/vnd.ms-photo"/>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90" r:id="rId2"/>
    <p:sldMasterId id="2147483694" r:id="rId3"/>
  </p:sldMasterIdLst>
  <p:notesMasterIdLst>
    <p:notesMasterId r:id="rId25"/>
  </p:notesMasterIdLst>
  <p:handoutMasterIdLst>
    <p:handoutMasterId r:id="rId26"/>
  </p:handoutMasterIdLst>
  <p:sldIdLst>
    <p:sldId id="478" r:id="rId4"/>
    <p:sldId id="499" r:id="rId5"/>
    <p:sldId id="473" r:id="rId6"/>
    <p:sldId id="480" r:id="rId7"/>
    <p:sldId id="481" r:id="rId8"/>
    <p:sldId id="482" r:id="rId9"/>
    <p:sldId id="483" r:id="rId10"/>
    <p:sldId id="484" r:id="rId11"/>
    <p:sldId id="485" r:id="rId12"/>
    <p:sldId id="486" r:id="rId13"/>
    <p:sldId id="487" r:id="rId14"/>
    <p:sldId id="488" r:id="rId15"/>
    <p:sldId id="489" r:id="rId16"/>
    <p:sldId id="490" r:id="rId17"/>
    <p:sldId id="491" r:id="rId18"/>
    <p:sldId id="492" r:id="rId19"/>
    <p:sldId id="493" r:id="rId20"/>
    <p:sldId id="494" r:id="rId21"/>
    <p:sldId id="495" r:id="rId22"/>
    <p:sldId id="496" r:id="rId23"/>
    <p:sldId id="500" r:id="rId24"/>
  </p:sldIdLst>
  <p:sldSz cx="12192000" cy="6858000"/>
  <p:notesSz cx="6858000" cy="9144000"/>
  <p:custDataLst>
    <p:tags r:id="rId27"/>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3840">
          <p15:clr>
            <a:srgbClr val="A4A3A4"/>
          </p15:clr>
        </p15:guide>
      </p15:sldGuideLst>
    </p:ext>
    <p:ext uri="{2D200454-40CA-4A62-9FC3-DE9A4176ACB9}">
      <p15:notes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D0957"/>
    <a:srgbClr val="F9F9F9"/>
    <a:srgbClr val="FFFFFD"/>
    <a:srgbClr val="FAFAFA"/>
    <a:srgbClr val="F8F8F8"/>
    <a:srgbClr val="B1937F"/>
    <a:srgbClr val="DEDEDE"/>
    <a:srgbClr val="B8243D"/>
    <a:srgbClr val="FFAA00"/>
    <a:srgbClr val="FFEFD5"/>
  </p:clrMru>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BC89EF96-8CEA-46FF-86C4-4CE0E7609802}" styleName="浅色样式 3 - 强调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9CF1AB2-1976-4502-BF36-3FF5EA218861}" styleName="中度样式 4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3612" autoAdjust="0"/>
    <p:restoredTop sz="94660"/>
  </p:normalViewPr>
  <p:slideViewPr>
    <p:cSldViewPr>
      <p:cViewPr varScale="1">
        <p:scale>
          <a:sx n="88" d="100"/>
          <a:sy n="88" d="100"/>
        </p:scale>
        <p:origin x="-126" y="-120"/>
      </p:cViewPr>
      <p:guideLst>
        <p:guide orient="horz" pos="2160"/>
        <p:guide pos="3840"/>
      </p:guideLst>
    </p:cSldViewPr>
  </p:slideViewPr>
  <p:notesTextViewPr>
    <p:cViewPr>
      <p:scale>
        <a:sx n="1" d="1"/>
        <a:sy n="1" d="1"/>
      </p:scale>
      <p:origin x="0" y="0"/>
    </p:cViewPr>
  </p:notesTextViewPr>
  <p:sorterViewPr>
    <p:cViewPr>
      <p:scale>
        <a:sx n="100" d="100"/>
        <a:sy n="100" d="100"/>
      </p:scale>
      <p:origin x="0" y="-7708"/>
    </p:cViewPr>
  </p:sorterViewPr>
  <p:notesViewPr>
    <p:cSldViewPr snapToGrid="0">
      <p:cViewPr varScale="1">
        <p:scale>
          <a:sx n="48" d="100"/>
          <a:sy n="48" d="100"/>
        </p:scale>
        <p:origin x="1828" y="52"/>
      </p:cViewPr>
      <p:guideLst/>
    </p:cSldViewPr>
  </p:notesViewPr>
  <p:gridSpacing cx="73728263" cy="73728263"/>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handoutMaster" Target="handoutMasters/handoutMaster1.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presProps" Target="presProp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tags" Target="tags/tag1.xml"/><Relationship Id="rId30"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16.wmf"/><Relationship Id="rId2" Type="http://schemas.openxmlformats.org/officeDocument/2006/relationships/image" Target="../media/image15.wmf"/><Relationship Id="rId1" Type="http://schemas.openxmlformats.org/officeDocument/2006/relationships/image" Target="../media/image14.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9.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0.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1.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43C2D54-41E9-4F9B-84F0-DB426FBA1FF0}" type="datetimeFigureOut">
              <a:rPr lang="zh-CN" altLang="en-US" smtClean="0"/>
              <a:pPr/>
              <a:t>2021/5/24</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9A1FDD3-5682-4A22-B636-E57B566225CA}" type="slidenum">
              <a:rPr lang="zh-CN" altLang="en-US" smtClean="0"/>
              <a:pPr/>
              <a:t>‹#›</a:t>
            </a:fld>
            <a:endParaRPr lang="zh-CN" altLang="en-US"/>
          </a:p>
        </p:txBody>
      </p:sp>
    </p:spTree>
    <p:extLst>
      <p:ext uri="{BB962C8B-B14F-4D97-AF65-F5344CB8AC3E}">
        <p14:creationId xmlns="" xmlns:p14="http://schemas.microsoft.com/office/powerpoint/2010/main" val="100276030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2D2B1D4-5CAD-4F8D-8A42-777314ADBB20}" type="datetimeFigureOut">
              <a:rPr lang="zh-CN" altLang="en-US" smtClean="0"/>
              <a:pPr/>
              <a:t>2021/5/24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E5EEA95-15FA-454A-B750-D2F7A7125CAF}" type="slidenum">
              <a:rPr lang="zh-CN" altLang="en-US" smtClean="0"/>
              <a:pPr/>
              <a:t>‹#›</a:t>
            </a:fld>
            <a:endParaRPr lang="zh-CN" altLang="en-US"/>
          </a:p>
        </p:txBody>
      </p:sp>
    </p:spTree>
    <p:extLst>
      <p:ext uri="{BB962C8B-B14F-4D97-AF65-F5344CB8AC3E}">
        <p14:creationId xmlns="" xmlns:p14="http://schemas.microsoft.com/office/powerpoint/2010/main" val="21502243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E5EEA95-15FA-454A-B750-D2F7A7125CAF}" type="slidenum">
              <a:rPr lang="zh-CN" altLang="en-US" smtClean="0"/>
              <a:pPr/>
              <a:t>1</a:t>
            </a:fld>
            <a:endParaRPr lang="zh-CN" altLang="en-US"/>
          </a:p>
        </p:txBody>
      </p:sp>
    </p:spTree>
    <p:extLst>
      <p:ext uri="{BB962C8B-B14F-4D97-AF65-F5344CB8AC3E}">
        <p14:creationId xmlns="" xmlns:p14="http://schemas.microsoft.com/office/powerpoint/2010/main" val="26729094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microsoft.com/office/2007/relationships/hdphoto" Target="../media/hdphoto1.wdp"/></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png"/><Relationship Id="rId4" Type="http://schemas.microsoft.com/office/2007/relationships/hdphoto" Target="../media/hdphoto1.wdp"/></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png"/><Relationship Id="rId4" Type="http://schemas.microsoft.com/office/2007/relationships/hdphoto" Target="../media/hdphoto1.wdp"/></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png"/><Relationship Id="rId4" Type="http://schemas.microsoft.com/office/2007/relationships/hdphoto" Target="../media/hdphoto1.wdp"/></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png"/><Relationship Id="rId4" Type="http://schemas.microsoft.com/office/2007/relationships/hdphoto" Target="../media/hdphoto1.wdp"/></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png"/><Relationship Id="rId4" Type="http://schemas.microsoft.com/office/2007/relationships/hdphoto" Target="../media/hdphoto1.wdp"/></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png"/><Relationship Id="rId4" Type="http://schemas.microsoft.com/office/2007/relationships/hdphoto" Target="../media/hdphoto1.wdp"/></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png"/><Relationship Id="rId4" Type="http://schemas.microsoft.com/office/2007/relationships/hdphoto" Target="../media/hdphoto1.wdp"/></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png"/><Relationship Id="rId4" Type="http://schemas.microsoft.com/office/2007/relationships/hdphoto" Target="../media/hdphoto1.wdp"/></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png"/><Relationship Id="rId4" Type="http://schemas.microsoft.com/office/2007/relationships/hdphoto" Target="../media/hdphoto1.wdp"/></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microsoft.com/office/2007/relationships/hdphoto" Target="../media/hdphoto1.wdp"/></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C0A359A7-3243-4C38-BB22-ADB739282BE8}" type="datetime1">
              <a:rPr lang="zh-CN" altLang="en-US" smtClean="0"/>
              <a:pPr/>
              <a:t>2021/5/24</a:t>
            </a:fld>
            <a:endParaRPr lang="zh-CN" altLang="en-US"/>
          </a:p>
        </p:txBody>
      </p:sp>
      <p:sp>
        <p:nvSpPr>
          <p:cNvPr id="5" name="页脚占位符 4"/>
          <p:cNvSpPr>
            <a:spLocks noGrp="1"/>
          </p:cNvSpPr>
          <p:nvPr>
            <p:ph type="ftr" sz="quarter" idx="11"/>
          </p:nvPr>
        </p:nvSpPr>
        <p:spPr/>
        <p:txBody>
          <a:bodyPr/>
          <a:lstStyle/>
          <a:p>
            <a:r>
              <a:rPr lang="zh-CN" altLang="en-US"/>
              <a:t>学而不厌，诲人不倦</a:t>
            </a:r>
          </a:p>
        </p:txBody>
      </p:sp>
      <p:sp>
        <p:nvSpPr>
          <p:cNvPr id="6" name="灯片编号占位符 5"/>
          <p:cNvSpPr>
            <a:spLocks noGrp="1"/>
          </p:cNvSpPr>
          <p:nvPr>
            <p:ph type="sldNum" sz="quarter" idx="12"/>
          </p:nvPr>
        </p:nvSpPr>
        <p:spPr/>
        <p:txBody>
          <a:bodyPr/>
          <a:lstStyle/>
          <a:p>
            <a:fld id="{E60F2D4F-2241-454B-AF5D-961C997CB3BA}" type="slidenum">
              <a:rPr lang="zh-CN" altLang="en-US" smtClean="0"/>
              <a:pPr/>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9BB82FEF-A634-48EA-B26A-D00E273EA4BD}" type="datetime1">
              <a:rPr lang="zh-CN" altLang="en-US" smtClean="0"/>
              <a:pPr/>
              <a:t>2021/5/24</a:t>
            </a:fld>
            <a:endParaRPr lang="zh-CN" altLang="en-US"/>
          </a:p>
        </p:txBody>
      </p:sp>
      <p:sp>
        <p:nvSpPr>
          <p:cNvPr id="5" name="页脚占位符 4"/>
          <p:cNvSpPr>
            <a:spLocks noGrp="1"/>
          </p:cNvSpPr>
          <p:nvPr>
            <p:ph type="ftr" sz="quarter" idx="11"/>
          </p:nvPr>
        </p:nvSpPr>
        <p:spPr/>
        <p:txBody>
          <a:bodyPr/>
          <a:lstStyle/>
          <a:p>
            <a:r>
              <a:rPr lang="zh-CN" altLang="en-US"/>
              <a:t>学而不厌，诲人不倦</a:t>
            </a:r>
          </a:p>
        </p:txBody>
      </p:sp>
      <p:sp>
        <p:nvSpPr>
          <p:cNvPr id="6" name="灯片编号占位符 5"/>
          <p:cNvSpPr>
            <a:spLocks noGrp="1"/>
          </p:cNvSpPr>
          <p:nvPr>
            <p:ph type="sldNum" sz="quarter" idx="12"/>
          </p:nvPr>
        </p:nvSpPr>
        <p:spPr/>
        <p:txBody>
          <a:bodyPr/>
          <a:lstStyle/>
          <a:p>
            <a:fld id="{E60F2D4F-2241-454B-AF5D-961C997CB3BA}" type="slidenum">
              <a:rPr lang="zh-CN" altLang="en-US" smtClean="0"/>
              <a:pPr/>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标题和内容">
    <p:bg>
      <p:bgPr>
        <a:blipFill dpi="0" rotWithShape="1">
          <a:blip r:embed="rId2" cstate="print">
            <a:alphaModFix amt="4000"/>
            <a:lum/>
          </a:blip>
          <a:srcRect/>
          <a:tile tx="0" ty="0" sx="100000" sy="100000" flip="none" algn="b"/>
        </a:blipFill>
        <a:effectLst/>
      </p:bgPr>
    </p:bg>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3" cstate="print">
            <a:duotone>
              <a:schemeClr val="bg2">
                <a:shade val="45000"/>
                <a:satMod val="135000"/>
              </a:schemeClr>
              <a:prstClr val="white"/>
            </a:duotone>
            <a:extLst>
              <a:ext uri="{BEBA8EAE-BF5A-486C-A8C5-ECC9F3942E4B}">
                <a14:imgProps xmlns="" xmlns:a14="http://schemas.microsoft.com/office/drawing/2010/main">
                  <a14:imgLayer r:embed="rId4">
                    <a14:imgEffect>
                      <a14:brightnessContrast bright="40000" contrast="-40000"/>
                    </a14:imgEffect>
                  </a14:imgLayer>
                </a14:imgProps>
              </a:ext>
              <a:ext uri="{28A0092B-C50C-407E-A947-70E740481C1C}">
                <a14:useLocalDpi xmlns="" xmlns:a14="http://schemas.microsoft.com/office/drawing/2010/main" val="0"/>
              </a:ext>
            </a:extLst>
          </a:blip>
          <a:stretch>
            <a:fillRect/>
          </a:stretch>
        </p:blipFill>
        <p:spPr>
          <a:xfrm>
            <a:off x="4052145" y="1385145"/>
            <a:ext cx="4087710" cy="4087710"/>
          </a:xfrm>
          <a:prstGeom prst="rect">
            <a:avLst/>
          </a:prstGeom>
        </p:spPr>
      </p:pic>
      <p:sp>
        <p:nvSpPr>
          <p:cNvPr id="8" name="矩形 7"/>
          <p:cNvSpPr/>
          <p:nvPr userDrawn="1"/>
        </p:nvSpPr>
        <p:spPr>
          <a:xfrm>
            <a:off x="0" y="0"/>
            <a:ext cx="12192000" cy="6858000"/>
          </a:xfrm>
          <a:prstGeom prst="rect">
            <a:avLst/>
          </a:prstGeom>
          <a:solidFill>
            <a:schemeClr val="bg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hasCustomPrompt="1"/>
          </p:nvPr>
        </p:nvSpPr>
        <p:spPr>
          <a:xfrm>
            <a:off x="865401" y="382479"/>
            <a:ext cx="4481299" cy="596348"/>
          </a:xfrm>
        </p:spPr>
        <p:txBody>
          <a:bodyPr/>
          <a:lstStyle>
            <a:lvl1pPr>
              <a:defRPr>
                <a:solidFill>
                  <a:schemeClr val="accent1"/>
                </a:solidFill>
                <a:latin typeface="思源黑体 CN Heavy" panose="020B0A00000000000000" pitchFamily="34" charset="-122"/>
                <a:ea typeface="思源黑体 CN Heavy" panose="020B0A00000000000000" pitchFamily="34" charset="-122"/>
              </a:defRPr>
            </a:lvl1pPr>
          </a:lstStyle>
          <a:p>
            <a:r>
              <a:rPr lang="zh-CN" altLang="en-US" dirty="0"/>
              <a:t>此处有标题</a:t>
            </a:r>
          </a:p>
        </p:txBody>
      </p:sp>
      <p:sp>
        <p:nvSpPr>
          <p:cNvPr id="4" name="日期占位符 3"/>
          <p:cNvSpPr>
            <a:spLocks noGrp="1"/>
          </p:cNvSpPr>
          <p:nvPr>
            <p:ph type="dt" sz="half" idx="10"/>
          </p:nvPr>
        </p:nvSpPr>
        <p:spPr/>
        <p:txBody>
          <a:bodyPr/>
          <a:lstStyle/>
          <a:p>
            <a:fld id="{35FB0823-911F-469A-A62A-3DB6146431A6}" type="datetime1">
              <a:rPr lang="zh-CN" altLang="en-US" smtClean="0"/>
              <a:pPr/>
              <a:t>2021/5/24</a:t>
            </a:fld>
            <a:endParaRPr lang="zh-CN" altLang="en-US"/>
          </a:p>
        </p:txBody>
      </p:sp>
      <p:sp>
        <p:nvSpPr>
          <p:cNvPr id="5" name="页脚占位符 4"/>
          <p:cNvSpPr>
            <a:spLocks noGrp="1"/>
          </p:cNvSpPr>
          <p:nvPr>
            <p:ph type="ftr" sz="quarter" idx="11"/>
          </p:nvPr>
        </p:nvSpPr>
        <p:spPr/>
        <p:txBody>
          <a:bodyPr/>
          <a:lstStyle/>
          <a:p>
            <a:r>
              <a:rPr lang="zh-CN" altLang="en-US" dirty="0"/>
              <a:t>学而不厌，诲人不倦</a:t>
            </a:r>
          </a:p>
        </p:txBody>
      </p:sp>
      <p:sp>
        <p:nvSpPr>
          <p:cNvPr id="6" name="灯片编号占位符 5"/>
          <p:cNvSpPr>
            <a:spLocks noGrp="1"/>
          </p:cNvSpPr>
          <p:nvPr>
            <p:ph type="sldNum" sz="quarter" idx="12"/>
          </p:nvPr>
        </p:nvSpPr>
        <p:spPr/>
        <p:txBody>
          <a:bodyPr/>
          <a:lstStyle/>
          <a:p>
            <a:fld id="{E60F2D4F-2241-454B-AF5D-961C997CB3BA}" type="slidenum">
              <a:rPr lang="zh-CN" altLang="en-US" smtClean="0"/>
              <a:pPr/>
              <a:t>‹#›</a:t>
            </a:fld>
            <a:endParaRPr lang="zh-CN" altLang="en-US"/>
          </a:p>
        </p:txBody>
      </p:sp>
      <p:pic>
        <p:nvPicPr>
          <p:cNvPr id="15" name="图片 14"/>
          <p:cNvPicPr>
            <a:picLocks noChangeAspect="1"/>
          </p:cNvPicPr>
          <p:nvPr userDrawn="1"/>
        </p:nvPicPr>
        <p:blipFill rotWithShape="1">
          <a:blip r:embed="rId5" cstate="print">
            <a:extLst>
              <a:ext uri="{28A0092B-C50C-407E-A947-70E740481C1C}">
                <a14:useLocalDpi xmlns="" xmlns:a14="http://schemas.microsoft.com/office/drawing/2010/main" val="0"/>
              </a:ext>
            </a:extLst>
          </a:blip>
          <a:srcRect l="-20841" t="131845" r="108331" b="-39745"/>
          <a:stretch>
            <a:fillRect/>
          </a:stretch>
        </p:blipFill>
        <p:spPr>
          <a:xfrm rot="5400000">
            <a:off x="519051" y="427475"/>
            <a:ext cx="692701" cy="410003"/>
          </a:xfrm>
          <a:custGeom>
            <a:avLst/>
            <a:gdLst>
              <a:gd name="connsiteX0" fmla="*/ 0 w 1993902"/>
              <a:gd name="connsiteY0" fmla="*/ 0 h 1180172"/>
              <a:gd name="connsiteX1" fmla="*/ 1850785 w 1993902"/>
              <a:gd name="connsiteY1" fmla="*/ 0 h 1180172"/>
              <a:gd name="connsiteX2" fmla="*/ 1861313 w 1993902"/>
              <a:gd name="connsiteY2" fmla="*/ 17230 h 1180172"/>
              <a:gd name="connsiteX3" fmla="*/ 1993902 w 1993902"/>
              <a:gd name="connsiteY3" fmla="*/ 537837 h 1180172"/>
              <a:gd name="connsiteX4" fmla="*/ 1806287 w 1993902"/>
              <a:gd name="connsiteY4" fmla="*/ 1148496 h 1180172"/>
              <a:gd name="connsiteX5" fmla="*/ 1782462 w 1993902"/>
              <a:gd name="connsiteY5" fmla="*/ 1180172 h 1180172"/>
              <a:gd name="connsiteX6" fmla="*/ 8240 w 1993902"/>
              <a:gd name="connsiteY6" fmla="*/ 1180172 h 1180172"/>
              <a:gd name="connsiteX7" fmla="*/ 0 w 1993902"/>
              <a:gd name="connsiteY7" fmla="*/ 1169217 h 1180172"/>
              <a:gd name="connsiteX8" fmla="*/ 0 w 1993902"/>
              <a:gd name="connsiteY8" fmla="*/ 0 h 1180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93902" h="1180172">
                <a:moveTo>
                  <a:pt x="0" y="0"/>
                </a:moveTo>
                <a:lnTo>
                  <a:pt x="1850785" y="0"/>
                </a:lnTo>
                <a:lnTo>
                  <a:pt x="1861313" y="17230"/>
                </a:lnTo>
                <a:cubicBezTo>
                  <a:pt x="1945871" y="171987"/>
                  <a:pt x="1993902" y="349336"/>
                  <a:pt x="1993902" y="537837"/>
                </a:cubicBezTo>
                <a:cubicBezTo>
                  <a:pt x="1993902" y="764039"/>
                  <a:pt x="1924738" y="974180"/>
                  <a:pt x="1806287" y="1148496"/>
                </a:cubicBezTo>
                <a:lnTo>
                  <a:pt x="1782462" y="1180172"/>
                </a:lnTo>
                <a:lnTo>
                  <a:pt x="8240" y="1180172"/>
                </a:lnTo>
                <a:lnTo>
                  <a:pt x="0" y="1169217"/>
                </a:lnTo>
                <a:lnTo>
                  <a:pt x="0" y="0"/>
                </a:lnTo>
                <a:close/>
              </a:path>
            </a:pathLst>
          </a:custGeom>
        </p:spPr>
      </p:pic>
      <p:sp>
        <p:nvSpPr>
          <p:cNvPr id="14" name="矩形 13"/>
          <p:cNvSpPr/>
          <p:nvPr userDrawn="1"/>
        </p:nvSpPr>
        <p:spPr>
          <a:xfrm>
            <a:off x="660400" y="305121"/>
            <a:ext cx="177800" cy="6255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p:cNvPicPr>
            <a:picLocks noChangeAspect="1"/>
          </p:cNvPicPr>
          <p:nvPr userDrawn="1"/>
        </p:nvPicPr>
        <p:blipFill>
          <a:blip r:embed="rId6" cstate="print">
            <a:extLst>
              <a:ext uri="{28A0092B-C50C-407E-A947-70E740481C1C}">
                <a14:useLocalDpi xmlns="" xmlns:a14="http://schemas.microsoft.com/office/drawing/2010/main" val="0"/>
              </a:ext>
            </a:extLst>
          </a:blip>
          <a:stretch>
            <a:fillRect/>
          </a:stretch>
        </p:blipFill>
        <p:spPr>
          <a:xfrm>
            <a:off x="9408000" y="458241"/>
            <a:ext cx="2138000" cy="504713"/>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1_标题和内容">
    <p:bg>
      <p:bgPr>
        <a:blipFill dpi="0" rotWithShape="1">
          <a:blip r:embed="rId2" cstate="print">
            <a:alphaModFix amt="4000"/>
            <a:lum/>
          </a:blip>
          <a:srcRect/>
          <a:tile tx="0" ty="0" sx="100000" sy="100000" flip="none" algn="b"/>
        </a:blipFill>
        <a:effectLst/>
      </p:bgPr>
    </p:bg>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3" cstate="print">
            <a:duotone>
              <a:schemeClr val="bg2">
                <a:shade val="45000"/>
                <a:satMod val="135000"/>
              </a:schemeClr>
              <a:prstClr val="white"/>
            </a:duotone>
            <a:extLst>
              <a:ext uri="{BEBA8EAE-BF5A-486C-A8C5-ECC9F3942E4B}">
                <a14:imgProps xmlns="" xmlns:a14="http://schemas.microsoft.com/office/drawing/2010/main">
                  <a14:imgLayer r:embed="rId4">
                    <a14:imgEffect>
                      <a14:brightnessContrast bright="40000" contrast="-40000"/>
                    </a14:imgEffect>
                  </a14:imgLayer>
                </a14:imgProps>
              </a:ext>
              <a:ext uri="{28A0092B-C50C-407E-A947-70E740481C1C}">
                <a14:useLocalDpi xmlns="" xmlns:a14="http://schemas.microsoft.com/office/drawing/2010/main" val="0"/>
              </a:ext>
            </a:extLst>
          </a:blip>
          <a:stretch>
            <a:fillRect/>
          </a:stretch>
        </p:blipFill>
        <p:spPr>
          <a:xfrm>
            <a:off x="4052145" y="1385145"/>
            <a:ext cx="4087710" cy="4087710"/>
          </a:xfrm>
          <a:prstGeom prst="rect">
            <a:avLst/>
          </a:prstGeom>
        </p:spPr>
      </p:pic>
      <p:sp>
        <p:nvSpPr>
          <p:cNvPr id="8" name="矩形 7"/>
          <p:cNvSpPr/>
          <p:nvPr userDrawn="1"/>
        </p:nvSpPr>
        <p:spPr>
          <a:xfrm>
            <a:off x="0" y="0"/>
            <a:ext cx="12192000" cy="6858000"/>
          </a:xfrm>
          <a:prstGeom prst="rect">
            <a:avLst/>
          </a:prstGeom>
          <a:solidFill>
            <a:schemeClr val="bg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íṧļiḓé"/>
          <p:cNvSpPr/>
          <p:nvPr userDrawn="1"/>
        </p:nvSpPr>
        <p:spPr>
          <a:xfrm>
            <a:off x="5221718" y="1602668"/>
            <a:ext cx="1748578" cy="3101976"/>
          </a:xfrm>
          <a:prstGeom prst="rect">
            <a:avLst/>
          </a:prstGeom>
          <a:pattFill prst="pct5">
            <a:fgClr>
              <a:srgbClr val="E4E6EA"/>
            </a:fgClr>
            <a:bgClr>
              <a:srgbClr val="ADB5BF"/>
            </a:bgClr>
          </a:pattFill>
          <a:ln w="3175" cap="flat" cmpd="sng" algn="ctr">
            <a:noFill/>
            <a:prstDash val="solid"/>
            <a:miter lim="800000"/>
          </a:ln>
          <a:effectLst/>
          <a:extLst>
            <a:ext uri="{91240B29-F687-4F45-9708-019B960494DF}">
              <a14:hiddenLine xmlns="" xmlns:a14="http://schemas.microsoft.com/office/drawing/2010/main" w="3175" cap="flat" cmpd="sng" algn="ctr">
                <a:solidFill>
                  <a:srgbClr val="D1DADD"/>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4" name="日期占位符 3"/>
          <p:cNvSpPr>
            <a:spLocks noGrp="1"/>
          </p:cNvSpPr>
          <p:nvPr>
            <p:ph type="dt" sz="half" idx="10"/>
          </p:nvPr>
        </p:nvSpPr>
        <p:spPr/>
        <p:txBody>
          <a:bodyPr/>
          <a:lstStyle/>
          <a:p>
            <a:fld id="{0AA9AE33-E62E-49B7-AC0B-0504C9981B63}" type="datetime1">
              <a:rPr lang="zh-CN" altLang="en-US" smtClean="0"/>
              <a:pPr/>
              <a:t>2021/5/24</a:t>
            </a:fld>
            <a:endParaRPr lang="zh-CN" altLang="en-US"/>
          </a:p>
        </p:txBody>
      </p:sp>
      <p:sp>
        <p:nvSpPr>
          <p:cNvPr id="5" name="页脚占位符 4"/>
          <p:cNvSpPr>
            <a:spLocks noGrp="1"/>
          </p:cNvSpPr>
          <p:nvPr>
            <p:ph type="ftr" sz="quarter" idx="11"/>
          </p:nvPr>
        </p:nvSpPr>
        <p:spPr/>
        <p:txBody>
          <a:bodyPr/>
          <a:lstStyle/>
          <a:p>
            <a:r>
              <a:rPr lang="zh-CN" altLang="en-US" dirty="0"/>
              <a:t>学而不厌，诲人不倦</a:t>
            </a:r>
          </a:p>
        </p:txBody>
      </p:sp>
      <p:sp>
        <p:nvSpPr>
          <p:cNvPr id="6" name="灯片编号占位符 5"/>
          <p:cNvSpPr>
            <a:spLocks noGrp="1"/>
          </p:cNvSpPr>
          <p:nvPr>
            <p:ph type="sldNum" sz="quarter" idx="12"/>
          </p:nvPr>
        </p:nvSpPr>
        <p:spPr/>
        <p:txBody>
          <a:bodyPr/>
          <a:lstStyle/>
          <a:p>
            <a:fld id="{E60F2D4F-2241-454B-AF5D-961C997CB3BA}" type="slidenum">
              <a:rPr lang="zh-CN" altLang="en-US" smtClean="0"/>
              <a:pPr/>
              <a:t>‹#›</a:t>
            </a:fld>
            <a:endParaRPr lang="zh-CN" altLang="en-US"/>
          </a:p>
        </p:txBody>
      </p:sp>
      <p:sp>
        <p:nvSpPr>
          <p:cNvPr id="11" name="标题 1"/>
          <p:cNvSpPr>
            <a:spLocks noGrp="1"/>
          </p:cNvSpPr>
          <p:nvPr>
            <p:ph type="title" hasCustomPrompt="1"/>
          </p:nvPr>
        </p:nvSpPr>
        <p:spPr>
          <a:xfrm>
            <a:off x="865401" y="382479"/>
            <a:ext cx="4481299" cy="596348"/>
          </a:xfrm>
        </p:spPr>
        <p:txBody>
          <a:bodyPr/>
          <a:lstStyle>
            <a:lvl1pPr>
              <a:defRPr>
                <a:solidFill>
                  <a:schemeClr val="accent1"/>
                </a:solidFill>
                <a:latin typeface="思源黑体 CN Heavy" panose="020B0A00000000000000" pitchFamily="34" charset="-122"/>
                <a:ea typeface="思源黑体 CN Heavy" panose="020B0A00000000000000" pitchFamily="34" charset="-122"/>
              </a:defRPr>
            </a:lvl1pPr>
          </a:lstStyle>
          <a:p>
            <a:r>
              <a:rPr lang="zh-CN" altLang="en-US" dirty="0"/>
              <a:t>此处有标题</a:t>
            </a:r>
          </a:p>
        </p:txBody>
      </p:sp>
      <p:sp>
        <p:nvSpPr>
          <p:cNvPr id="12" name="矩形 11"/>
          <p:cNvSpPr/>
          <p:nvPr userDrawn="1"/>
        </p:nvSpPr>
        <p:spPr>
          <a:xfrm>
            <a:off x="660400" y="305121"/>
            <a:ext cx="177800" cy="6255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p:cNvPicPr>
            <a:picLocks noChangeAspect="1"/>
          </p:cNvPicPr>
          <p:nvPr userDrawn="1"/>
        </p:nvPicPr>
        <p:blipFill>
          <a:blip r:embed="rId5" cstate="print">
            <a:extLst>
              <a:ext uri="{28A0092B-C50C-407E-A947-70E740481C1C}">
                <a14:useLocalDpi xmlns="" xmlns:a14="http://schemas.microsoft.com/office/drawing/2010/main" val="0"/>
              </a:ext>
            </a:extLst>
          </a:blip>
          <a:stretch>
            <a:fillRect/>
          </a:stretch>
        </p:blipFill>
        <p:spPr>
          <a:xfrm>
            <a:off x="9408000" y="458241"/>
            <a:ext cx="2138000" cy="504713"/>
          </a:xfrm>
          <a:prstGeom prst="rect">
            <a:avLst/>
          </a:prstGeom>
        </p:spPr>
      </p:pic>
      <p:sp>
        <p:nvSpPr>
          <p:cNvPr id="13" name="ïSḷïḓe"/>
          <p:cNvSpPr/>
          <p:nvPr userDrawn="1"/>
        </p:nvSpPr>
        <p:spPr>
          <a:xfrm>
            <a:off x="3150604" y="1604494"/>
            <a:ext cx="1748580" cy="3101976"/>
          </a:xfrm>
          <a:prstGeom prst="rect">
            <a:avLst/>
          </a:prstGeom>
          <a:pattFill prst="pct5">
            <a:fgClr>
              <a:srgbClr val="E4E6EA"/>
            </a:fgClr>
            <a:bgClr>
              <a:srgbClr val="ADB5BF"/>
            </a:bgClr>
          </a:pattFill>
          <a:ln w="3175" cap="flat" cmpd="sng" algn="ctr">
            <a:noFill/>
            <a:prstDash val="solid"/>
            <a:miter lim="800000"/>
          </a:ln>
          <a:effectLst/>
          <a:extLst>
            <a:ext uri="{91240B29-F687-4F45-9708-019B960494DF}">
              <a14:hiddenLine xmlns="" xmlns:a14="http://schemas.microsoft.com/office/drawing/2010/main" w="3175" cap="flat" cmpd="sng" algn="ctr">
                <a:solidFill>
                  <a:srgbClr val="D1DADD"/>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4" name="ïṣļiḑê"/>
          <p:cNvSpPr/>
          <p:nvPr userDrawn="1"/>
        </p:nvSpPr>
        <p:spPr>
          <a:xfrm>
            <a:off x="7292820" y="1604494"/>
            <a:ext cx="1748580" cy="3101976"/>
          </a:xfrm>
          <a:prstGeom prst="rect">
            <a:avLst/>
          </a:prstGeom>
          <a:pattFill prst="pct5">
            <a:fgClr>
              <a:srgbClr val="E4E6EA"/>
            </a:fgClr>
            <a:bgClr>
              <a:srgbClr val="ADB5BF"/>
            </a:bgClr>
          </a:pattFill>
          <a:ln w="3175" cap="flat" cmpd="sng" algn="ctr">
            <a:noFill/>
            <a:prstDash val="solid"/>
            <a:miter lim="800000"/>
          </a:ln>
          <a:effectLst/>
          <a:extLst>
            <a:ext uri="{91240B29-F687-4F45-9708-019B960494DF}">
              <a14:hiddenLine xmlns="" xmlns:a14="http://schemas.microsoft.com/office/drawing/2010/main" w="3175" cap="flat" cmpd="sng" algn="ctr">
                <a:solidFill>
                  <a:srgbClr val="D1DADD"/>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5" name="ïṣlîḑe"/>
          <p:cNvSpPr/>
          <p:nvPr userDrawn="1"/>
        </p:nvSpPr>
        <p:spPr>
          <a:xfrm>
            <a:off x="9363928" y="1604494"/>
            <a:ext cx="1748580" cy="3101976"/>
          </a:xfrm>
          <a:prstGeom prst="rect">
            <a:avLst/>
          </a:prstGeom>
          <a:pattFill prst="pct5">
            <a:fgClr>
              <a:srgbClr val="E4E6EA"/>
            </a:fgClr>
            <a:bgClr>
              <a:srgbClr val="ADB5BF"/>
            </a:bgClr>
          </a:pattFill>
          <a:ln w="3175" cap="flat" cmpd="sng" algn="ctr">
            <a:noFill/>
            <a:prstDash val="solid"/>
            <a:miter lim="800000"/>
          </a:ln>
          <a:effectLst/>
          <a:extLst>
            <a:ext uri="{91240B29-F687-4F45-9708-019B960494DF}">
              <a14:hiddenLine xmlns="" xmlns:a14="http://schemas.microsoft.com/office/drawing/2010/main" w="3175" cap="flat" cmpd="sng" algn="ctr">
                <a:solidFill>
                  <a:srgbClr val="D1DADD"/>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6" name="îšḻïḋe"/>
          <p:cNvSpPr/>
          <p:nvPr userDrawn="1"/>
        </p:nvSpPr>
        <p:spPr>
          <a:xfrm>
            <a:off x="1079496" y="1604494"/>
            <a:ext cx="1748580" cy="3101976"/>
          </a:xfrm>
          <a:prstGeom prst="rect">
            <a:avLst/>
          </a:prstGeom>
          <a:pattFill prst="pct5">
            <a:fgClr>
              <a:srgbClr val="E4E6EA"/>
            </a:fgClr>
            <a:bgClr>
              <a:srgbClr val="ADB5BF"/>
            </a:bgClr>
          </a:pattFill>
          <a:ln w="3175" cap="flat" cmpd="sng" algn="ctr">
            <a:noFill/>
            <a:prstDash val="solid"/>
            <a:miter lim="800000"/>
          </a:ln>
          <a:effectLst/>
          <a:extLst>
            <a:ext uri="{91240B29-F687-4F45-9708-019B960494DF}">
              <a14:hiddenLine xmlns="" xmlns:a14="http://schemas.microsoft.com/office/drawing/2010/main" w="3175" cap="flat" cmpd="sng" algn="ctr">
                <a:solidFill>
                  <a:srgbClr val="D1DADD"/>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9" name="图片占位符 8"/>
          <p:cNvSpPr>
            <a:spLocks noGrp="1"/>
          </p:cNvSpPr>
          <p:nvPr>
            <p:ph type="pic" sz="quarter" idx="13"/>
          </p:nvPr>
        </p:nvSpPr>
        <p:spPr>
          <a:xfrm>
            <a:off x="1079500" y="1603375"/>
            <a:ext cx="1747838" cy="3101975"/>
          </a:xfrm>
        </p:spPr>
        <p:txBody>
          <a:bodyPr/>
          <a:lstStyle/>
          <a:p>
            <a:endParaRPr lang="zh-CN" altLang="en-US"/>
          </a:p>
        </p:txBody>
      </p:sp>
      <p:sp>
        <p:nvSpPr>
          <p:cNvPr id="17" name="图片占位符 8"/>
          <p:cNvSpPr>
            <a:spLocks noGrp="1"/>
          </p:cNvSpPr>
          <p:nvPr>
            <p:ph type="pic" sz="quarter" idx="14"/>
          </p:nvPr>
        </p:nvSpPr>
        <p:spPr>
          <a:xfrm>
            <a:off x="3150975" y="1603375"/>
            <a:ext cx="1747838" cy="3101975"/>
          </a:xfrm>
        </p:spPr>
        <p:txBody>
          <a:bodyPr/>
          <a:lstStyle/>
          <a:p>
            <a:endParaRPr lang="zh-CN" altLang="en-US"/>
          </a:p>
        </p:txBody>
      </p:sp>
      <p:sp>
        <p:nvSpPr>
          <p:cNvPr id="18" name="图片占位符 8"/>
          <p:cNvSpPr>
            <a:spLocks noGrp="1"/>
          </p:cNvSpPr>
          <p:nvPr>
            <p:ph type="pic" sz="quarter" idx="15"/>
          </p:nvPr>
        </p:nvSpPr>
        <p:spPr>
          <a:xfrm>
            <a:off x="7291336" y="1602669"/>
            <a:ext cx="1747838" cy="3101975"/>
          </a:xfrm>
        </p:spPr>
        <p:txBody>
          <a:bodyPr/>
          <a:lstStyle/>
          <a:p>
            <a:endParaRPr lang="zh-CN" altLang="en-US"/>
          </a:p>
        </p:txBody>
      </p:sp>
      <p:sp>
        <p:nvSpPr>
          <p:cNvPr id="19" name="图片占位符 8"/>
          <p:cNvSpPr>
            <a:spLocks noGrp="1"/>
          </p:cNvSpPr>
          <p:nvPr>
            <p:ph type="pic" sz="quarter" idx="16"/>
          </p:nvPr>
        </p:nvSpPr>
        <p:spPr>
          <a:xfrm>
            <a:off x="9360214" y="1602669"/>
            <a:ext cx="1747838" cy="3101975"/>
          </a:xfrm>
        </p:spPr>
        <p:txBody>
          <a:bodyPr/>
          <a:lstStyle/>
          <a:p>
            <a:endParaRPr lang="zh-CN" altLang="en-US"/>
          </a:p>
        </p:txBody>
      </p:sp>
      <p:sp>
        <p:nvSpPr>
          <p:cNvPr id="20" name="图片占位符 8"/>
          <p:cNvSpPr>
            <a:spLocks noGrp="1"/>
          </p:cNvSpPr>
          <p:nvPr>
            <p:ph type="pic" sz="quarter" idx="17"/>
          </p:nvPr>
        </p:nvSpPr>
        <p:spPr>
          <a:xfrm>
            <a:off x="5222081" y="1603375"/>
            <a:ext cx="1747838" cy="3101975"/>
          </a:xfrm>
        </p:spPr>
        <p:txBody>
          <a:bodyPr/>
          <a:lstStyle/>
          <a:p>
            <a:endParaRPr lang="zh-CN" altLang="en-US"/>
          </a:p>
        </p:txBody>
      </p:sp>
    </p:spTree>
    <p:extLst>
      <p:ext uri="{BB962C8B-B14F-4D97-AF65-F5344CB8AC3E}">
        <p14:creationId xmlns="" xmlns:p14="http://schemas.microsoft.com/office/powerpoint/2010/main" val="31804211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_标题和内容">
    <p:bg>
      <p:bgPr>
        <a:blipFill dpi="0" rotWithShape="1">
          <a:blip r:embed="rId2" cstate="print">
            <a:alphaModFix amt="4000"/>
            <a:lum/>
          </a:blip>
          <a:srcRect/>
          <a:tile tx="0" ty="0" sx="100000" sy="100000" flip="none" algn="b"/>
        </a:blipFill>
        <a:effectLst/>
      </p:bgPr>
    </p:bg>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3" cstate="print">
            <a:duotone>
              <a:schemeClr val="bg2">
                <a:shade val="45000"/>
                <a:satMod val="135000"/>
              </a:schemeClr>
              <a:prstClr val="white"/>
            </a:duotone>
            <a:extLst>
              <a:ext uri="{BEBA8EAE-BF5A-486C-A8C5-ECC9F3942E4B}">
                <a14:imgProps xmlns="" xmlns:a14="http://schemas.microsoft.com/office/drawing/2010/main">
                  <a14:imgLayer r:embed="rId4">
                    <a14:imgEffect>
                      <a14:brightnessContrast bright="40000" contrast="-40000"/>
                    </a14:imgEffect>
                  </a14:imgLayer>
                </a14:imgProps>
              </a:ext>
              <a:ext uri="{28A0092B-C50C-407E-A947-70E740481C1C}">
                <a14:useLocalDpi xmlns="" xmlns:a14="http://schemas.microsoft.com/office/drawing/2010/main" val="0"/>
              </a:ext>
            </a:extLst>
          </a:blip>
          <a:stretch>
            <a:fillRect/>
          </a:stretch>
        </p:blipFill>
        <p:spPr>
          <a:xfrm>
            <a:off x="4052145" y="1385145"/>
            <a:ext cx="4087710" cy="4087710"/>
          </a:xfrm>
          <a:prstGeom prst="rect">
            <a:avLst/>
          </a:prstGeom>
        </p:spPr>
      </p:pic>
      <p:sp>
        <p:nvSpPr>
          <p:cNvPr id="8" name="矩形 7"/>
          <p:cNvSpPr/>
          <p:nvPr userDrawn="1"/>
        </p:nvSpPr>
        <p:spPr>
          <a:xfrm>
            <a:off x="9500" y="-9525"/>
            <a:ext cx="12192000" cy="6858000"/>
          </a:xfrm>
          <a:prstGeom prst="rect">
            <a:avLst/>
          </a:prstGeom>
          <a:solidFill>
            <a:schemeClr val="bg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日期占位符 3"/>
          <p:cNvSpPr>
            <a:spLocks noGrp="1"/>
          </p:cNvSpPr>
          <p:nvPr>
            <p:ph type="dt" sz="half" idx="10"/>
          </p:nvPr>
        </p:nvSpPr>
        <p:spPr/>
        <p:txBody>
          <a:bodyPr/>
          <a:lstStyle/>
          <a:p>
            <a:fld id="{15C4F437-3CD5-4678-BD84-6B872B0DA1BF}" type="datetime1">
              <a:rPr lang="zh-CN" altLang="en-US" smtClean="0"/>
              <a:pPr/>
              <a:t>2021/5/24</a:t>
            </a:fld>
            <a:endParaRPr lang="zh-CN" altLang="en-US"/>
          </a:p>
        </p:txBody>
      </p:sp>
      <p:sp>
        <p:nvSpPr>
          <p:cNvPr id="5" name="页脚占位符 4"/>
          <p:cNvSpPr>
            <a:spLocks noGrp="1"/>
          </p:cNvSpPr>
          <p:nvPr>
            <p:ph type="ftr" sz="quarter" idx="11"/>
          </p:nvPr>
        </p:nvSpPr>
        <p:spPr/>
        <p:txBody>
          <a:bodyPr/>
          <a:lstStyle/>
          <a:p>
            <a:r>
              <a:rPr lang="zh-CN" altLang="en-US" dirty="0"/>
              <a:t>学而不厌，诲人不倦</a:t>
            </a:r>
          </a:p>
        </p:txBody>
      </p:sp>
      <p:sp>
        <p:nvSpPr>
          <p:cNvPr id="6" name="灯片编号占位符 5"/>
          <p:cNvSpPr>
            <a:spLocks noGrp="1"/>
          </p:cNvSpPr>
          <p:nvPr>
            <p:ph type="sldNum" sz="quarter" idx="12"/>
          </p:nvPr>
        </p:nvSpPr>
        <p:spPr/>
        <p:txBody>
          <a:bodyPr/>
          <a:lstStyle/>
          <a:p>
            <a:fld id="{E60F2D4F-2241-454B-AF5D-961C997CB3BA}" type="slidenum">
              <a:rPr lang="zh-CN" altLang="en-US" smtClean="0"/>
              <a:pPr/>
              <a:t>‹#›</a:t>
            </a:fld>
            <a:endParaRPr lang="zh-CN" altLang="en-US"/>
          </a:p>
        </p:txBody>
      </p:sp>
      <p:sp>
        <p:nvSpPr>
          <p:cNvPr id="11" name="标题 1"/>
          <p:cNvSpPr>
            <a:spLocks noGrp="1"/>
          </p:cNvSpPr>
          <p:nvPr>
            <p:ph type="title" hasCustomPrompt="1"/>
          </p:nvPr>
        </p:nvSpPr>
        <p:spPr>
          <a:xfrm>
            <a:off x="865401" y="382479"/>
            <a:ext cx="4481299" cy="596348"/>
          </a:xfrm>
        </p:spPr>
        <p:txBody>
          <a:bodyPr/>
          <a:lstStyle>
            <a:lvl1pPr>
              <a:defRPr>
                <a:solidFill>
                  <a:schemeClr val="accent1"/>
                </a:solidFill>
                <a:latin typeface="思源黑体 CN Heavy" panose="020B0A00000000000000" pitchFamily="34" charset="-122"/>
                <a:ea typeface="思源黑体 CN Heavy" panose="020B0A00000000000000" pitchFamily="34" charset="-122"/>
              </a:defRPr>
            </a:lvl1pPr>
          </a:lstStyle>
          <a:p>
            <a:r>
              <a:rPr lang="zh-CN" altLang="en-US" dirty="0"/>
              <a:t>此处有标题</a:t>
            </a:r>
          </a:p>
        </p:txBody>
      </p:sp>
      <p:sp>
        <p:nvSpPr>
          <p:cNvPr id="12" name="矩形 11"/>
          <p:cNvSpPr/>
          <p:nvPr userDrawn="1"/>
        </p:nvSpPr>
        <p:spPr>
          <a:xfrm>
            <a:off x="660400" y="305121"/>
            <a:ext cx="177800" cy="6255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图片占位符 2"/>
          <p:cNvSpPr>
            <a:spLocks noGrp="1"/>
          </p:cNvSpPr>
          <p:nvPr>
            <p:ph type="pic" sz="quarter" idx="13"/>
          </p:nvPr>
        </p:nvSpPr>
        <p:spPr>
          <a:xfrm>
            <a:off x="984000" y="1348770"/>
            <a:ext cx="4537075" cy="4706937"/>
          </a:xfrm>
        </p:spPr>
        <p:txBody>
          <a:bodyPr/>
          <a:lstStyle/>
          <a:p>
            <a:endParaRPr lang="zh-CN" altLang="en-US"/>
          </a:p>
        </p:txBody>
      </p:sp>
      <p:pic>
        <p:nvPicPr>
          <p:cNvPr id="13" name="图片 12"/>
          <p:cNvPicPr>
            <a:picLocks noChangeAspect="1"/>
          </p:cNvPicPr>
          <p:nvPr userDrawn="1"/>
        </p:nvPicPr>
        <p:blipFill>
          <a:blip r:embed="rId5" cstate="print">
            <a:extLst>
              <a:ext uri="{28A0092B-C50C-407E-A947-70E740481C1C}">
                <a14:useLocalDpi xmlns="" xmlns:a14="http://schemas.microsoft.com/office/drawing/2010/main" val="0"/>
              </a:ext>
            </a:extLst>
          </a:blip>
          <a:stretch>
            <a:fillRect/>
          </a:stretch>
        </p:blipFill>
        <p:spPr>
          <a:xfrm>
            <a:off x="9408000" y="458241"/>
            <a:ext cx="2138000" cy="504713"/>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标题和内容">
    <p:bg>
      <p:bgPr>
        <a:blipFill dpi="0" rotWithShape="1">
          <a:blip r:embed="rId2" cstate="print">
            <a:alphaModFix amt="4000"/>
            <a:lum/>
          </a:blip>
          <a:srcRect/>
          <a:tile tx="0" ty="0" sx="100000" sy="100000" flip="none" algn="b"/>
        </a:blipFill>
        <a:effectLst/>
      </p:bgPr>
    </p:bg>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3" cstate="print">
            <a:duotone>
              <a:schemeClr val="bg2">
                <a:shade val="45000"/>
                <a:satMod val="135000"/>
              </a:schemeClr>
              <a:prstClr val="white"/>
            </a:duotone>
            <a:extLst>
              <a:ext uri="{BEBA8EAE-BF5A-486C-A8C5-ECC9F3942E4B}">
                <a14:imgProps xmlns="" xmlns:a14="http://schemas.microsoft.com/office/drawing/2010/main">
                  <a14:imgLayer r:embed="rId4">
                    <a14:imgEffect>
                      <a14:brightnessContrast bright="40000" contrast="-40000"/>
                    </a14:imgEffect>
                  </a14:imgLayer>
                </a14:imgProps>
              </a:ext>
              <a:ext uri="{28A0092B-C50C-407E-A947-70E740481C1C}">
                <a14:useLocalDpi xmlns="" xmlns:a14="http://schemas.microsoft.com/office/drawing/2010/main" val="0"/>
              </a:ext>
            </a:extLst>
          </a:blip>
          <a:stretch>
            <a:fillRect/>
          </a:stretch>
        </p:blipFill>
        <p:spPr>
          <a:xfrm>
            <a:off x="4052145" y="1385145"/>
            <a:ext cx="4087710" cy="4087710"/>
          </a:xfrm>
          <a:prstGeom prst="rect">
            <a:avLst/>
          </a:prstGeom>
        </p:spPr>
      </p:pic>
      <p:sp>
        <p:nvSpPr>
          <p:cNvPr id="8" name="矩形 7"/>
          <p:cNvSpPr/>
          <p:nvPr userDrawn="1"/>
        </p:nvSpPr>
        <p:spPr>
          <a:xfrm>
            <a:off x="0" y="0"/>
            <a:ext cx="12192000" cy="6858000"/>
          </a:xfrm>
          <a:prstGeom prst="rect">
            <a:avLst/>
          </a:prstGeom>
          <a:solidFill>
            <a:schemeClr val="bg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日期占位符 3"/>
          <p:cNvSpPr>
            <a:spLocks noGrp="1"/>
          </p:cNvSpPr>
          <p:nvPr>
            <p:ph type="dt" sz="half" idx="10"/>
          </p:nvPr>
        </p:nvSpPr>
        <p:spPr/>
        <p:txBody>
          <a:bodyPr/>
          <a:lstStyle/>
          <a:p>
            <a:fld id="{D4402470-19B5-4E61-AC09-C20465289DBC}" type="datetime1">
              <a:rPr lang="zh-CN" altLang="en-US" smtClean="0"/>
              <a:pPr/>
              <a:t>2021/5/24</a:t>
            </a:fld>
            <a:endParaRPr lang="zh-CN" altLang="en-US"/>
          </a:p>
        </p:txBody>
      </p:sp>
      <p:sp>
        <p:nvSpPr>
          <p:cNvPr id="5" name="页脚占位符 4"/>
          <p:cNvSpPr>
            <a:spLocks noGrp="1"/>
          </p:cNvSpPr>
          <p:nvPr>
            <p:ph type="ftr" sz="quarter" idx="11"/>
          </p:nvPr>
        </p:nvSpPr>
        <p:spPr/>
        <p:txBody>
          <a:bodyPr/>
          <a:lstStyle/>
          <a:p>
            <a:r>
              <a:rPr lang="zh-CN" altLang="en-US" dirty="0"/>
              <a:t>学而不厌，诲人不倦</a:t>
            </a:r>
          </a:p>
        </p:txBody>
      </p:sp>
      <p:sp>
        <p:nvSpPr>
          <p:cNvPr id="6" name="灯片编号占位符 5"/>
          <p:cNvSpPr>
            <a:spLocks noGrp="1"/>
          </p:cNvSpPr>
          <p:nvPr>
            <p:ph type="sldNum" sz="quarter" idx="12"/>
          </p:nvPr>
        </p:nvSpPr>
        <p:spPr/>
        <p:txBody>
          <a:bodyPr/>
          <a:lstStyle/>
          <a:p>
            <a:fld id="{E60F2D4F-2241-454B-AF5D-961C997CB3BA}" type="slidenum">
              <a:rPr lang="zh-CN" altLang="en-US" smtClean="0"/>
              <a:pPr/>
              <a:t>‹#›</a:t>
            </a:fld>
            <a:endParaRPr lang="zh-CN" altLang="en-US"/>
          </a:p>
        </p:txBody>
      </p:sp>
      <p:sp>
        <p:nvSpPr>
          <p:cNvPr id="11" name="标题 1"/>
          <p:cNvSpPr>
            <a:spLocks noGrp="1"/>
          </p:cNvSpPr>
          <p:nvPr>
            <p:ph type="title" hasCustomPrompt="1"/>
          </p:nvPr>
        </p:nvSpPr>
        <p:spPr>
          <a:xfrm>
            <a:off x="865401" y="382479"/>
            <a:ext cx="4481299" cy="596348"/>
          </a:xfrm>
        </p:spPr>
        <p:txBody>
          <a:bodyPr/>
          <a:lstStyle>
            <a:lvl1pPr>
              <a:defRPr>
                <a:solidFill>
                  <a:schemeClr val="accent1"/>
                </a:solidFill>
                <a:latin typeface="思源黑体 CN Heavy" panose="020B0A00000000000000" pitchFamily="34" charset="-122"/>
                <a:ea typeface="思源黑体 CN Heavy" panose="020B0A00000000000000" pitchFamily="34" charset="-122"/>
              </a:defRPr>
            </a:lvl1pPr>
          </a:lstStyle>
          <a:p>
            <a:r>
              <a:rPr lang="zh-CN" altLang="en-US" dirty="0"/>
              <a:t>此处有标题</a:t>
            </a:r>
          </a:p>
        </p:txBody>
      </p:sp>
      <p:sp>
        <p:nvSpPr>
          <p:cNvPr id="12" name="矩形 11"/>
          <p:cNvSpPr/>
          <p:nvPr userDrawn="1"/>
        </p:nvSpPr>
        <p:spPr>
          <a:xfrm>
            <a:off x="660400" y="305121"/>
            <a:ext cx="177800" cy="6255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图片占位符 2"/>
          <p:cNvSpPr>
            <a:spLocks noGrp="1"/>
          </p:cNvSpPr>
          <p:nvPr>
            <p:ph type="pic" sz="quarter" idx="13"/>
          </p:nvPr>
        </p:nvSpPr>
        <p:spPr>
          <a:xfrm>
            <a:off x="647700" y="1385146"/>
            <a:ext cx="4699000" cy="2153917"/>
          </a:xfrm>
        </p:spPr>
        <p:txBody>
          <a:bodyPr/>
          <a:lstStyle/>
          <a:p>
            <a:endParaRPr lang="zh-CN" altLang="en-US"/>
          </a:p>
        </p:txBody>
      </p:sp>
      <p:sp>
        <p:nvSpPr>
          <p:cNvPr id="10" name="图片占位符 9"/>
          <p:cNvSpPr>
            <a:spLocks noGrp="1"/>
          </p:cNvSpPr>
          <p:nvPr>
            <p:ph type="pic" sz="quarter" idx="14"/>
          </p:nvPr>
        </p:nvSpPr>
        <p:spPr>
          <a:xfrm>
            <a:off x="6845300" y="4148413"/>
            <a:ext cx="4699000" cy="2160587"/>
          </a:xfrm>
        </p:spPr>
        <p:txBody>
          <a:bodyPr/>
          <a:lstStyle/>
          <a:p>
            <a:endParaRPr lang="zh-CN" altLang="en-US"/>
          </a:p>
        </p:txBody>
      </p:sp>
      <p:pic>
        <p:nvPicPr>
          <p:cNvPr id="13" name="图片 12"/>
          <p:cNvPicPr>
            <a:picLocks noChangeAspect="1"/>
          </p:cNvPicPr>
          <p:nvPr userDrawn="1"/>
        </p:nvPicPr>
        <p:blipFill>
          <a:blip r:embed="rId5" cstate="print">
            <a:extLst>
              <a:ext uri="{28A0092B-C50C-407E-A947-70E740481C1C}">
                <a14:useLocalDpi xmlns="" xmlns:a14="http://schemas.microsoft.com/office/drawing/2010/main" val="0"/>
              </a:ext>
            </a:extLst>
          </a:blip>
          <a:stretch>
            <a:fillRect/>
          </a:stretch>
        </p:blipFill>
        <p:spPr>
          <a:xfrm>
            <a:off x="9408000" y="458241"/>
            <a:ext cx="2138000" cy="504713"/>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5_标题和内容">
    <p:bg>
      <p:bgPr>
        <a:blipFill dpi="0" rotWithShape="1">
          <a:blip r:embed="rId2" cstate="print">
            <a:alphaModFix amt="4000"/>
            <a:lum/>
          </a:blip>
          <a:srcRect/>
          <a:tile tx="0" ty="0" sx="100000" sy="100000" flip="none" algn="b"/>
        </a:blipFill>
        <a:effectLst/>
      </p:bgPr>
    </p:bg>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3" cstate="print">
            <a:duotone>
              <a:schemeClr val="bg2">
                <a:shade val="45000"/>
                <a:satMod val="135000"/>
              </a:schemeClr>
              <a:prstClr val="white"/>
            </a:duotone>
            <a:extLst>
              <a:ext uri="{BEBA8EAE-BF5A-486C-A8C5-ECC9F3942E4B}">
                <a14:imgProps xmlns="" xmlns:a14="http://schemas.microsoft.com/office/drawing/2010/main">
                  <a14:imgLayer r:embed="rId4">
                    <a14:imgEffect>
                      <a14:brightnessContrast bright="40000" contrast="-40000"/>
                    </a14:imgEffect>
                  </a14:imgLayer>
                </a14:imgProps>
              </a:ext>
              <a:ext uri="{28A0092B-C50C-407E-A947-70E740481C1C}">
                <a14:useLocalDpi xmlns="" xmlns:a14="http://schemas.microsoft.com/office/drawing/2010/main" val="0"/>
              </a:ext>
            </a:extLst>
          </a:blip>
          <a:stretch>
            <a:fillRect/>
          </a:stretch>
        </p:blipFill>
        <p:spPr>
          <a:xfrm>
            <a:off x="4052145" y="1385145"/>
            <a:ext cx="4087710" cy="4087710"/>
          </a:xfrm>
          <a:prstGeom prst="rect">
            <a:avLst/>
          </a:prstGeom>
        </p:spPr>
      </p:pic>
      <p:sp>
        <p:nvSpPr>
          <p:cNvPr id="8" name="矩形 7"/>
          <p:cNvSpPr/>
          <p:nvPr userDrawn="1"/>
        </p:nvSpPr>
        <p:spPr>
          <a:xfrm>
            <a:off x="0" y="0"/>
            <a:ext cx="12192000" cy="6858000"/>
          </a:xfrm>
          <a:prstGeom prst="rect">
            <a:avLst/>
          </a:prstGeom>
          <a:solidFill>
            <a:schemeClr val="bg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日期占位符 3"/>
          <p:cNvSpPr>
            <a:spLocks noGrp="1"/>
          </p:cNvSpPr>
          <p:nvPr>
            <p:ph type="dt" sz="half" idx="10"/>
          </p:nvPr>
        </p:nvSpPr>
        <p:spPr/>
        <p:txBody>
          <a:bodyPr/>
          <a:lstStyle/>
          <a:p>
            <a:fld id="{E0736BED-AFC0-4CF7-ADDA-EBCE89A383CB}" type="datetime1">
              <a:rPr lang="zh-CN" altLang="en-US" smtClean="0"/>
              <a:pPr/>
              <a:t>2021/5/24</a:t>
            </a:fld>
            <a:endParaRPr lang="zh-CN" altLang="en-US"/>
          </a:p>
        </p:txBody>
      </p:sp>
      <p:sp>
        <p:nvSpPr>
          <p:cNvPr id="5" name="页脚占位符 4"/>
          <p:cNvSpPr>
            <a:spLocks noGrp="1"/>
          </p:cNvSpPr>
          <p:nvPr>
            <p:ph type="ftr" sz="quarter" idx="11"/>
          </p:nvPr>
        </p:nvSpPr>
        <p:spPr/>
        <p:txBody>
          <a:bodyPr/>
          <a:lstStyle/>
          <a:p>
            <a:r>
              <a:rPr lang="zh-CN" altLang="en-US" dirty="0"/>
              <a:t>学而不厌，诲人不倦</a:t>
            </a:r>
          </a:p>
        </p:txBody>
      </p:sp>
      <p:sp>
        <p:nvSpPr>
          <p:cNvPr id="6" name="灯片编号占位符 5"/>
          <p:cNvSpPr>
            <a:spLocks noGrp="1"/>
          </p:cNvSpPr>
          <p:nvPr>
            <p:ph type="sldNum" sz="quarter" idx="12"/>
          </p:nvPr>
        </p:nvSpPr>
        <p:spPr/>
        <p:txBody>
          <a:bodyPr/>
          <a:lstStyle/>
          <a:p>
            <a:fld id="{E60F2D4F-2241-454B-AF5D-961C997CB3BA}" type="slidenum">
              <a:rPr lang="zh-CN" altLang="en-US" smtClean="0"/>
              <a:pPr/>
              <a:t>‹#›</a:t>
            </a:fld>
            <a:endParaRPr lang="zh-CN" altLang="en-US"/>
          </a:p>
        </p:txBody>
      </p:sp>
      <p:sp>
        <p:nvSpPr>
          <p:cNvPr id="11" name="标题 1"/>
          <p:cNvSpPr>
            <a:spLocks noGrp="1"/>
          </p:cNvSpPr>
          <p:nvPr>
            <p:ph type="title" hasCustomPrompt="1"/>
          </p:nvPr>
        </p:nvSpPr>
        <p:spPr>
          <a:xfrm>
            <a:off x="865401" y="382479"/>
            <a:ext cx="4481299" cy="596348"/>
          </a:xfrm>
        </p:spPr>
        <p:txBody>
          <a:bodyPr/>
          <a:lstStyle>
            <a:lvl1pPr>
              <a:defRPr>
                <a:solidFill>
                  <a:schemeClr val="accent1"/>
                </a:solidFill>
                <a:latin typeface="思源黑体 CN Heavy" panose="020B0A00000000000000" pitchFamily="34" charset="-122"/>
                <a:ea typeface="思源黑体 CN Heavy" panose="020B0A00000000000000" pitchFamily="34" charset="-122"/>
              </a:defRPr>
            </a:lvl1pPr>
          </a:lstStyle>
          <a:p>
            <a:r>
              <a:rPr lang="zh-CN" altLang="en-US" dirty="0"/>
              <a:t>此处有标题</a:t>
            </a:r>
          </a:p>
        </p:txBody>
      </p:sp>
      <p:sp>
        <p:nvSpPr>
          <p:cNvPr id="12" name="矩形 11"/>
          <p:cNvSpPr/>
          <p:nvPr userDrawn="1"/>
        </p:nvSpPr>
        <p:spPr>
          <a:xfrm>
            <a:off x="660400" y="305121"/>
            <a:ext cx="177800" cy="6255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图片占位符 15"/>
          <p:cNvSpPr>
            <a:spLocks noGrp="1"/>
          </p:cNvSpPr>
          <p:nvPr>
            <p:ph type="pic" sz="quarter" idx="13"/>
          </p:nvPr>
        </p:nvSpPr>
        <p:spPr>
          <a:xfrm>
            <a:off x="660400" y="2133000"/>
            <a:ext cx="5086502" cy="3599678"/>
          </a:xfrm>
          <a:custGeom>
            <a:avLst/>
            <a:gdLst>
              <a:gd name="connsiteX0" fmla="*/ 2330500 w 4680000"/>
              <a:gd name="connsiteY0" fmla="*/ 0 h 3312000"/>
              <a:gd name="connsiteX1" fmla="*/ 3584275 w 4680000"/>
              <a:gd name="connsiteY1" fmla="*/ 730115 h 3312000"/>
              <a:gd name="connsiteX2" fmla="*/ 3649592 w 4680000"/>
              <a:gd name="connsiteY2" fmla="*/ 847870 h 3312000"/>
              <a:gd name="connsiteX3" fmla="*/ 3839621 w 4680000"/>
              <a:gd name="connsiteY3" fmla="*/ 847870 h 3312000"/>
              <a:gd name="connsiteX4" fmla="*/ 4680000 w 4680000"/>
              <a:gd name="connsiteY4" fmla="*/ 1688249 h 3312000"/>
              <a:gd name="connsiteX5" fmla="*/ 3839621 w 4680000"/>
              <a:gd name="connsiteY5" fmla="*/ 2528628 h 3312000"/>
              <a:gd name="connsiteX6" fmla="*/ 3613816 w 4680000"/>
              <a:gd name="connsiteY6" fmla="*/ 2528628 h 3312000"/>
              <a:gd name="connsiteX7" fmla="*/ 3584275 w 4680000"/>
              <a:gd name="connsiteY7" fmla="*/ 2581886 h 3312000"/>
              <a:gd name="connsiteX8" fmla="*/ 2330500 w 4680000"/>
              <a:gd name="connsiteY8" fmla="*/ 3312000 h 3312000"/>
              <a:gd name="connsiteX9" fmla="*/ 1076726 w 4680000"/>
              <a:gd name="connsiteY9" fmla="*/ 2581886 h 3312000"/>
              <a:gd name="connsiteX10" fmla="*/ 1047185 w 4680000"/>
              <a:gd name="connsiteY10" fmla="*/ 2528628 h 3312000"/>
              <a:gd name="connsiteX11" fmla="*/ 840379 w 4680000"/>
              <a:gd name="connsiteY11" fmla="*/ 2528628 h 3312000"/>
              <a:gd name="connsiteX12" fmla="*/ 0 w 4680000"/>
              <a:gd name="connsiteY12" fmla="*/ 1688249 h 3312000"/>
              <a:gd name="connsiteX13" fmla="*/ 840379 w 4680000"/>
              <a:gd name="connsiteY13" fmla="*/ 847870 h 3312000"/>
              <a:gd name="connsiteX14" fmla="*/ 1011408 w 4680000"/>
              <a:gd name="connsiteY14" fmla="*/ 847870 h 3312000"/>
              <a:gd name="connsiteX15" fmla="*/ 1076726 w 4680000"/>
              <a:gd name="connsiteY15" fmla="*/ 730115 h 3312000"/>
              <a:gd name="connsiteX16" fmla="*/ 2330500 w 4680000"/>
              <a:gd name="connsiteY16" fmla="*/ 0 h 331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680000" h="3312000">
                <a:moveTo>
                  <a:pt x="2330500" y="0"/>
                </a:moveTo>
                <a:cubicBezTo>
                  <a:pt x="2852410" y="0"/>
                  <a:pt x="3312557" y="289616"/>
                  <a:pt x="3584275" y="730115"/>
                </a:cubicBezTo>
                <a:lnTo>
                  <a:pt x="3649592" y="847870"/>
                </a:lnTo>
                <a:lnTo>
                  <a:pt x="3839621" y="847870"/>
                </a:lnTo>
                <a:cubicBezTo>
                  <a:pt x="4303750" y="847870"/>
                  <a:pt x="4680000" y="1224120"/>
                  <a:pt x="4680000" y="1688249"/>
                </a:cubicBezTo>
                <a:cubicBezTo>
                  <a:pt x="4680000" y="2152378"/>
                  <a:pt x="4303750" y="2528628"/>
                  <a:pt x="3839621" y="2528628"/>
                </a:cubicBezTo>
                <a:lnTo>
                  <a:pt x="3613816" y="2528628"/>
                </a:lnTo>
                <a:lnTo>
                  <a:pt x="3584275" y="2581886"/>
                </a:lnTo>
                <a:cubicBezTo>
                  <a:pt x="3312557" y="3022385"/>
                  <a:pt x="2852410" y="3312000"/>
                  <a:pt x="2330500" y="3312000"/>
                </a:cubicBezTo>
                <a:cubicBezTo>
                  <a:pt x="1808591" y="3312000"/>
                  <a:pt x="1348443" y="3022385"/>
                  <a:pt x="1076726" y="2581886"/>
                </a:cubicBezTo>
                <a:lnTo>
                  <a:pt x="1047185" y="2528628"/>
                </a:lnTo>
                <a:lnTo>
                  <a:pt x="840379" y="2528628"/>
                </a:lnTo>
                <a:cubicBezTo>
                  <a:pt x="376250" y="2528628"/>
                  <a:pt x="0" y="2152378"/>
                  <a:pt x="0" y="1688249"/>
                </a:cubicBezTo>
                <a:cubicBezTo>
                  <a:pt x="0" y="1224120"/>
                  <a:pt x="376250" y="847870"/>
                  <a:pt x="840379" y="847870"/>
                </a:cubicBezTo>
                <a:lnTo>
                  <a:pt x="1011408" y="847870"/>
                </a:lnTo>
                <a:lnTo>
                  <a:pt x="1076726" y="730115"/>
                </a:lnTo>
                <a:cubicBezTo>
                  <a:pt x="1348443" y="289616"/>
                  <a:pt x="1808591" y="0"/>
                  <a:pt x="2330500" y="0"/>
                </a:cubicBezTo>
                <a:close/>
              </a:path>
            </a:pathLst>
          </a:custGeom>
        </p:spPr>
        <p:txBody>
          <a:bodyPr wrap="square">
            <a:noAutofit/>
          </a:bodyPr>
          <a:lstStyle/>
          <a:p>
            <a:endParaRPr lang="zh-CN" altLang="en-US"/>
          </a:p>
        </p:txBody>
      </p:sp>
      <p:pic>
        <p:nvPicPr>
          <p:cNvPr id="13" name="图片 12"/>
          <p:cNvPicPr>
            <a:picLocks noChangeAspect="1"/>
          </p:cNvPicPr>
          <p:nvPr userDrawn="1"/>
        </p:nvPicPr>
        <p:blipFill>
          <a:blip r:embed="rId5" cstate="print">
            <a:extLst>
              <a:ext uri="{28A0092B-C50C-407E-A947-70E740481C1C}">
                <a14:useLocalDpi xmlns="" xmlns:a14="http://schemas.microsoft.com/office/drawing/2010/main" val="0"/>
              </a:ext>
            </a:extLst>
          </a:blip>
          <a:stretch>
            <a:fillRect/>
          </a:stretch>
        </p:blipFill>
        <p:spPr>
          <a:xfrm>
            <a:off x="9408000" y="458241"/>
            <a:ext cx="2138000" cy="504713"/>
          </a:xfrm>
          <a:prstGeom prst="rect">
            <a:avLst/>
          </a:prstGeom>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6_标题和内容">
    <p:bg>
      <p:bgPr>
        <a:blipFill dpi="0" rotWithShape="1">
          <a:blip r:embed="rId2" cstate="print">
            <a:alphaModFix amt="4000"/>
            <a:lum/>
          </a:blip>
          <a:srcRect/>
          <a:tile tx="0" ty="0" sx="100000" sy="100000" flip="none" algn="b"/>
        </a:blipFill>
        <a:effectLst/>
      </p:bgPr>
    </p:bg>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3" cstate="print">
            <a:duotone>
              <a:schemeClr val="bg2">
                <a:shade val="45000"/>
                <a:satMod val="135000"/>
              </a:schemeClr>
              <a:prstClr val="white"/>
            </a:duotone>
            <a:extLst>
              <a:ext uri="{BEBA8EAE-BF5A-486C-A8C5-ECC9F3942E4B}">
                <a14:imgProps xmlns="" xmlns:a14="http://schemas.microsoft.com/office/drawing/2010/main">
                  <a14:imgLayer r:embed="rId4">
                    <a14:imgEffect>
                      <a14:brightnessContrast bright="40000" contrast="-40000"/>
                    </a14:imgEffect>
                  </a14:imgLayer>
                </a14:imgProps>
              </a:ext>
              <a:ext uri="{28A0092B-C50C-407E-A947-70E740481C1C}">
                <a14:useLocalDpi xmlns="" xmlns:a14="http://schemas.microsoft.com/office/drawing/2010/main" val="0"/>
              </a:ext>
            </a:extLst>
          </a:blip>
          <a:stretch>
            <a:fillRect/>
          </a:stretch>
        </p:blipFill>
        <p:spPr>
          <a:xfrm>
            <a:off x="4052145" y="1385145"/>
            <a:ext cx="4087710" cy="4087710"/>
          </a:xfrm>
          <a:prstGeom prst="rect">
            <a:avLst/>
          </a:prstGeom>
        </p:spPr>
      </p:pic>
      <p:sp>
        <p:nvSpPr>
          <p:cNvPr id="8" name="矩形 7"/>
          <p:cNvSpPr/>
          <p:nvPr userDrawn="1"/>
        </p:nvSpPr>
        <p:spPr>
          <a:xfrm>
            <a:off x="0" y="0"/>
            <a:ext cx="12192000" cy="6858000"/>
          </a:xfrm>
          <a:prstGeom prst="rect">
            <a:avLst/>
          </a:prstGeom>
          <a:solidFill>
            <a:schemeClr val="bg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日期占位符 3"/>
          <p:cNvSpPr>
            <a:spLocks noGrp="1"/>
          </p:cNvSpPr>
          <p:nvPr>
            <p:ph type="dt" sz="half" idx="10"/>
          </p:nvPr>
        </p:nvSpPr>
        <p:spPr/>
        <p:txBody>
          <a:bodyPr/>
          <a:lstStyle/>
          <a:p>
            <a:fld id="{66B35BEC-AAB7-4136-8395-728B6E9BF703}" type="datetime1">
              <a:rPr lang="zh-CN" altLang="en-US" smtClean="0"/>
              <a:pPr/>
              <a:t>2021/5/24</a:t>
            </a:fld>
            <a:endParaRPr lang="zh-CN" altLang="en-US"/>
          </a:p>
        </p:txBody>
      </p:sp>
      <p:sp>
        <p:nvSpPr>
          <p:cNvPr id="5" name="页脚占位符 4"/>
          <p:cNvSpPr>
            <a:spLocks noGrp="1"/>
          </p:cNvSpPr>
          <p:nvPr>
            <p:ph type="ftr" sz="quarter" idx="11"/>
          </p:nvPr>
        </p:nvSpPr>
        <p:spPr/>
        <p:txBody>
          <a:bodyPr/>
          <a:lstStyle/>
          <a:p>
            <a:r>
              <a:rPr lang="zh-CN" altLang="en-US" dirty="0"/>
              <a:t>学而不厌，诲人不倦</a:t>
            </a:r>
          </a:p>
        </p:txBody>
      </p:sp>
      <p:sp>
        <p:nvSpPr>
          <p:cNvPr id="6" name="灯片编号占位符 5"/>
          <p:cNvSpPr>
            <a:spLocks noGrp="1"/>
          </p:cNvSpPr>
          <p:nvPr>
            <p:ph type="sldNum" sz="quarter" idx="12"/>
          </p:nvPr>
        </p:nvSpPr>
        <p:spPr/>
        <p:txBody>
          <a:bodyPr/>
          <a:lstStyle/>
          <a:p>
            <a:fld id="{E60F2D4F-2241-454B-AF5D-961C997CB3BA}" type="slidenum">
              <a:rPr lang="zh-CN" altLang="en-US" smtClean="0"/>
              <a:pPr/>
              <a:t>‹#›</a:t>
            </a:fld>
            <a:endParaRPr lang="zh-CN" altLang="en-US"/>
          </a:p>
        </p:txBody>
      </p:sp>
      <p:sp>
        <p:nvSpPr>
          <p:cNvPr id="11" name="标题 1"/>
          <p:cNvSpPr>
            <a:spLocks noGrp="1"/>
          </p:cNvSpPr>
          <p:nvPr>
            <p:ph type="title" hasCustomPrompt="1"/>
          </p:nvPr>
        </p:nvSpPr>
        <p:spPr>
          <a:xfrm>
            <a:off x="865401" y="382479"/>
            <a:ext cx="4481299" cy="596348"/>
          </a:xfrm>
        </p:spPr>
        <p:txBody>
          <a:bodyPr/>
          <a:lstStyle>
            <a:lvl1pPr>
              <a:defRPr>
                <a:solidFill>
                  <a:schemeClr val="accent1"/>
                </a:solidFill>
                <a:latin typeface="思源黑体 CN Heavy" panose="020B0A00000000000000" pitchFamily="34" charset="-122"/>
                <a:ea typeface="思源黑体 CN Heavy" panose="020B0A00000000000000" pitchFamily="34" charset="-122"/>
              </a:defRPr>
            </a:lvl1pPr>
          </a:lstStyle>
          <a:p>
            <a:r>
              <a:rPr lang="zh-CN" altLang="en-US" dirty="0"/>
              <a:t>此处有标题</a:t>
            </a:r>
          </a:p>
        </p:txBody>
      </p:sp>
      <p:sp>
        <p:nvSpPr>
          <p:cNvPr id="12" name="矩形 11"/>
          <p:cNvSpPr/>
          <p:nvPr userDrawn="1"/>
        </p:nvSpPr>
        <p:spPr>
          <a:xfrm>
            <a:off x="660400" y="305121"/>
            <a:ext cx="177800" cy="6255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图片占位符 2"/>
          <p:cNvSpPr>
            <a:spLocks noGrp="1"/>
          </p:cNvSpPr>
          <p:nvPr>
            <p:ph type="pic" sz="quarter" idx="13"/>
          </p:nvPr>
        </p:nvSpPr>
        <p:spPr>
          <a:xfrm>
            <a:off x="1128000" y="1196975"/>
            <a:ext cx="2784475" cy="2376488"/>
          </a:xfrm>
        </p:spPr>
        <p:txBody>
          <a:bodyPr/>
          <a:lstStyle/>
          <a:p>
            <a:endParaRPr lang="zh-CN" altLang="en-US"/>
          </a:p>
        </p:txBody>
      </p:sp>
      <p:sp>
        <p:nvSpPr>
          <p:cNvPr id="15" name="图片占位符 2"/>
          <p:cNvSpPr>
            <a:spLocks noGrp="1"/>
          </p:cNvSpPr>
          <p:nvPr>
            <p:ph type="pic" sz="quarter" idx="14"/>
          </p:nvPr>
        </p:nvSpPr>
        <p:spPr>
          <a:xfrm>
            <a:off x="4728000" y="1196975"/>
            <a:ext cx="2784475" cy="2376488"/>
          </a:xfrm>
        </p:spPr>
        <p:txBody>
          <a:bodyPr/>
          <a:lstStyle/>
          <a:p>
            <a:endParaRPr lang="zh-CN" altLang="en-US"/>
          </a:p>
        </p:txBody>
      </p:sp>
      <p:sp>
        <p:nvSpPr>
          <p:cNvPr id="16" name="图片占位符 2"/>
          <p:cNvSpPr>
            <a:spLocks noGrp="1"/>
          </p:cNvSpPr>
          <p:nvPr>
            <p:ph type="pic" sz="quarter" idx="15"/>
          </p:nvPr>
        </p:nvSpPr>
        <p:spPr>
          <a:xfrm>
            <a:off x="8328000" y="1196975"/>
            <a:ext cx="2784475" cy="2376488"/>
          </a:xfrm>
        </p:spPr>
        <p:txBody>
          <a:bodyPr/>
          <a:lstStyle/>
          <a:p>
            <a:endParaRPr lang="zh-CN" altLang="en-US"/>
          </a:p>
        </p:txBody>
      </p:sp>
      <p:pic>
        <p:nvPicPr>
          <p:cNvPr id="13" name="图片 12"/>
          <p:cNvPicPr>
            <a:picLocks noChangeAspect="1"/>
          </p:cNvPicPr>
          <p:nvPr userDrawn="1"/>
        </p:nvPicPr>
        <p:blipFill>
          <a:blip r:embed="rId5" cstate="print">
            <a:extLst>
              <a:ext uri="{28A0092B-C50C-407E-A947-70E740481C1C}">
                <a14:useLocalDpi xmlns="" xmlns:a14="http://schemas.microsoft.com/office/drawing/2010/main" val="0"/>
              </a:ext>
            </a:extLst>
          </a:blip>
          <a:stretch>
            <a:fillRect/>
          </a:stretch>
        </p:blipFill>
        <p:spPr>
          <a:xfrm>
            <a:off x="9408000" y="458241"/>
            <a:ext cx="2138000" cy="504713"/>
          </a:xfrm>
          <a:prstGeom prst="rect">
            <a:avLst/>
          </a:prstGeom>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7_标题和内容">
    <p:bg>
      <p:bgPr>
        <a:blipFill dpi="0" rotWithShape="1">
          <a:blip r:embed="rId2" cstate="print">
            <a:alphaModFix amt="4000"/>
            <a:lum/>
          </a:blip>
          <a:srcRect/>
          <a:tile tx="0" ty="0" sx="100000" sy="100000" flip="none" algn="b"/>
        </a:blipFill>
        <a:effectLst/>
      </p:bgPr>
    </p:bg>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3" cstate="print">
            <a:duotone>
              <a:schemeClr val="bg2">
                <a:shade val="45000"/>
                <a:satMod val="135000"/>
              </a:schemeClr>
              <a:prstClr val="white"/>
            </a:duotone>
            <a:extLst>
              <a:ext uri="{BEBA8EAE-BF5A-486C-A8C5-ECC9F3942E4B}">
                <a14:imgProps xmlns="" xmlns:a14="http://schemas.microsoft.com/office/drawing/2010/main">
                  <a14:imgLayer r:embed="rId4">
                    <a14:imgEffect>
                      <a14:brightnessContrast bright="40000" contrast="-40000"/>
                    </a14:imgEffect>
                  </a14:imgLayer>
                </a14:imgProps>
              </a:ext>
              <a:ext uri="{28A0092B-C50C-407E-A947-70E740481C1C}">
                <a14:useLocalDpi xmlns="" xmlns:a14="http://schemas.microsoft.com/office/drawing/2010/main" val="0"/>
              </a:ext>
            </a:extLst>
          </a:blip>
          <a:stretch>
            <a:fillRect/>
          </a:stretch>
        </p:blipFill>
        <p:spPr>
          <a:xfrm>
            <a:off x="4052145" y="1385145"/>
            <a:ext cx="4087710" cy="4087710"/>
          </a:xfrm>
          <a:prstGeom prst="rect">
            <a:avLst/>
          </a:prstGeom>
        </p:spPr>
      </p:pic>
      <p:sp>
        <p:nvSpPr>
          <p:cNvPr id="8" name="矩形 7"/>
          <p:cNvSpPr/>
          <p:nvPr userDrawn="1"/>
        </p:nvSpPr>
        <p:spPr>
          <a:xfrm>
            <a:off x="0" y="0"/>
            <a:ext cx="12192000" cy="6858000"/>
          </a:xfrm>
          <a:prstGeom prst="rect">
            <a:avLst/>
          </a:prstGeom>
          <a:solidFill>
            <a:schemeClr val="bg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日期占位符 3"/>
          <p:cNvSpPr>
            <a:spLocks noGrp="1"/>
          </p:cNvSpPr>
          <p:nvPr>
            <p:ph type="dt" sz="half" idx="10"/>
          </p:nvPr>
        </p:nvSpPr>
        <p:spPr/>
        <p:txBody>
          <a:bodyPr/>
          <a:lstStyle/>
          <a:p>
            <a:fld id="{31EC307A-E1D0-4E5F-9521-7897950F09D3}" type="datetime1">
              <a:rPr lang="zh-CN" altLang="en-US" smtClean="0"/>
              <a:pPr/>
              <a:t>2021/5/24</a:t>
            </a:fld>
            <a:endParaRPr lang="zh-CN" altLang="en-US"/>
          </a:p>
        </p:txBody>
      </p:sp>
      <p:sp>
        <p:nvSpPr>
          <p:cNvPr id="5" name="页脚占位符 4"/>
          <p:cNvSpPr>
            <a:spLocks noGrp="1"/>
          </p:cNvSpPr>
          <p:nvPr>
            <p:ph type="ftr" sz="quarter" idx="11"/>
          </p:nvPr>
        </p:nvSpPr>
        <p:spPr/>
        <p:txBody>
          <a:bodyPr/>
          <a:lstStyle/>
          <a:p>
            <a:r>
              <a:rPr lang="zh-CN" altLang="en-US" dirty="0"/>
              <a:t>学而不厌，诲人不倦</a:t>
            </a:r>
          </a:p>
        </p:txBody>
      </p:sp>
      <p:sp>
        <p:nvSpPr>
          <p:cNvPr id="6" name="灯片编号占位符 5"/>
          <p:cNvSpPr>
            <a:spLocks noGrp="1"/>
          </p:cNvSpPr>
          <p:nvPr>
            <p:ph type="sldNum" sz="quarter" idx="12"/>
          </p:nvPr>
        </p:nvSpPr>
        <p:spPr/>
        <p:txBody>
          <a:bodyPr/>
          <a:lstStyle/>
          <a:p>
            <a:fld id="{E60F2D4F-2241-454B-AF5D-961C997CB3BA}" type="slidenum">
              <a:rPr lang="zh-CN" altLang="en-US" smtClean="0"/>
              <a:pPr/>
              <a:t>‹#›</a:t>
            </a:fld>
            <a:endParaRPr lang="zh-CN" altLang="en-US"/>
          </a:p>
        </p:txBody>
      </p:sp>
      <p:sp>
        <p:nvSpPr>
          <p:cNvPr id="11" name="标题 1"/>
          <p:cNvSpPr>
            <a:spLocks noGrp="1"/>
          </p:cNvSpPr>
          <p:nvPr>
            <p:ph type="title" hasCustomPrompt="1"/>
          </p:nvPr>
        </p:nvSpPr>
        <p:spPr>
          <a:xfrm>
            <a:off x="865401" y="382479"/>
            <a:ext cx="4481299" cy="596348"/>
          </a:xfrm>
        </p:spPr>
        <p:txBody>
          <a:bodyPr/>
          <a:lstStyle>
            <a:lvl1pPr>
              <a:defRPr>
                <a:solidFill>
                  <a:schemeClr val="accent1"/>
                </a:solidFill>
                <a:latin typeface="思源黑体 CN Heavy" panose="020B0A00000000000000" pitchFamily="34" charset="-122"/>
                <a:ea typeface="思源黑体 CN Heavy" panose="020B0A00000000000000" pitchFamily="34" charset="-122"/>
              </a:defRPr>
            </a:lvl1pPr>
          </a:lstStyle>
          <a:p>
            <a:r>
              <a:rPr lang="zh-CN" altLang="en-US" dirty="0"/>
              <a:t>此处有标题</a:t>
            </a:r>
          </a:p>
        </p:txBody>
      </p:sp>
      <p:sp>
        <p:nvSpPr>
          <p:cNvPr id="12" name="矩形 11"/>
          <p:cNvSpPr/>
          <p:nvPr userDrawn="1"/>
        </p:nvSpPr>
        <p:spPr>
          <a:xfrm>
            <a:off x="660400" y="305121"/>
            <a:ext cx="177800" cy="6255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图片占位符 2"/>
          <p:cNvSpPr>
            <a:spLocks noGrp="1"/>
          </p:cNvSpPr>
          <p:nvPr>
            <p:ph type="pic" sz="quarter" idx="13"/>
          </p:nvPr>
        </p:nvSpPr>
        <p:spPr>
          <a:xfrm>
            <a:off x="865188" y="1412875"/>
            <a:ext cx="10487025" cy="2016125"/>
          </a:xfrm>
        </p:spPr>
        <p:txBody>
          <a:bodyPr/>
          <a:lstStyle/>
          <a:p>
            <a:endParaRPr lang="zh-CN" altLang="en-US"/>
          </a:p>
        </p:txBody>
      </p:sp>
      <p:pic>
        <p:nvPicPr>
          <p:cNvPr id="13" name="图片 12"/>
          <p:cNvPicPr>
            <a:picLocks noChangeAspect="1"/>
          </p:cNvPicPr>
          <p:nvPr userDrawn="1"/>
        </p:nvPicPr>
        <p:blipFill>
          <a:blip r:embed="rId5" cstate="print">
            <a:extLst>
              <a:ext uri="{28A0092B-C50C-407E-A947-70E740481C1C}">
                <a14:useLocalDpi xmlns="" xmlns:a14="http://schemas.microsoft.com/office/drawing/2010/main" val="0"/>
              </a:ext>
            </a:extLst>
          </a:blip>
          <a:stretch>
            <a:fillRect/>
          </a:stretch>
        </p:blipFill>
        <p:spPr>
          <a:xfrm>
            <a:off x="9408000" y="458241"/>
            <a:ext cx="2138000" cy="504713"/>
          </a:xfrm>
          <a:prstGeom prst="rect">
            <a:avLst/>
          </a:prstGeom>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0_标题和内容">
    <p:bg>
      <p:bgPr>
        <a:blipFill dpi="0" rotWithShape="1">
          <a:blip r:embed="rId2" cstate="print">
            <a:alphaModFix amt="4000"/>
            <a:lum/>
          </a:blip>
          <a:srcRect/>
          <a:tile tx="0" ty="0" sx="100000" sy="100000" flip="none" algn="b"/>
        </a:blipFill>
        <a:effectLst/>
      </p:bgPr>
    </p:bg>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3" cstate="print">
            <a:duotone>
              <a:schemeClr val="bg2">
                <a:shade val="45000"/>
                <a:satMod val="135000"/>
              </a:schemeClr>
              <a:prstClr val="white"/>
            </a:duotone>
            <a:extLst>
              <a:ext uri="{BEBA8EAE-BF5A-486C-A8C5-ECC9F3942E4B}">
                <a14:imgProps xmlns="" xmlns:a14="http://schemas.microsoft.com/office/drawing/2010/main">
                  <a14:imgLayer r:embed="rId4">
                    <a14:imgEffect>
                      <a14:brightnessContrast bright="40000" contrast="-40000"/>
                    </a14:imgEffect>
                  </a14:imgLayer>
                </a14:imgProps>
              </a:ext>
              <a:ext uri="{28A0092B-C50C-407E-A947-70E740481C1C}">
                <a14:useLocalDpi xmlns="" xmlns:a14="http://schemas.microsoft.com/office/drawing/2010/main" val="0"/>
              </a:ext>
            </a:extLst>
          </a:blip>
          <a:stretch>
            <a:fillRect/>
          </a:stretch>
        </p:blipFill>
        <p:spPr>
          <a:xfrm>
            <a:off x="4052145" y="1385145"/>
            <a:ext cx="4087710" cy="4087710"/>
          </a:xfrm>
          <a:prstGeom prst="rect">
            <a:avLst/>
          </a:prstGeom>
        </p:spPr>
      </p:pic>
      <p:sp>
        <p:nvSpPr>
          <p:cNvPr id="8" name="矩形 7"/>
          <p:cNvSpPr/>
          <p:nvPr userDrawn="1"/>
        </p:nvSpPr>
        <p:spPr>
          <a:xfrm>
            <a:off x="0" y="0"/>
            <a:ext cx="12192000" cy="6858000"/>
          </a:xfrm>
          <a:prstGeom prst="rect">
            <a:avLst/>
          </a:prstGeom>
          <a:solidFill>
            <a:schemeClr val="bg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日期占位符 3"/>
          <p:cNvSpPr>
            <a:spLocks noGrp="1"/>
          </p:cNvSpPr>
          <p:nvPr>
            <p:ph type="dt" sz="half" idx="10"/>
          </p:nvPr>
        </p:nvSpPr>
        <p:spPr/>
        <p:txBody>
          <a:bodyPr/>
          <a:lstStyle/>
          <a:p>
            <a:fld id="{AE7BCBDC-171A-4289-A7B7-C5C1908C7928}" type="datetime1">
              <a:rPr lang="zh-CN" altLang="en-US" smtClean="0"/>
              <a:pPr/>
              <a:t>2021/5/24</a:t>
            </a:fld>
            <a:endParaRPr lang="zh-CN" altLang="en-US"/>
          </a:p>
        </p:txBody>
      </p:sp>
      <p:sp>
        <p:nvSpPr>
          <p:cNvPr id="5" name="页脚占位符 4"/>
          <p:cNvSpPr>
            <a:spLocks noGrp="1"/>
          </p:cNvSpPr>
          <p:nvPr>
            <p:ph type="ftr" sz="quarter" idx="11"/>
          </p:nvPr>
        </p:nvSpPr>
        <p:spPr/>
        <p:txBody>
          <a:bodyPr/>
          <a:lstStyle/>
          <a:p>
            <a:r>
              <a:rPr lang="zh-CN" altLang="en-US" dirty="0"/>
              <a:t>学而不厌，诲人不倦</a:t>
            </a:r>
          </a:p>
        </p:txBody>
      </p:sp>
      <p:sp>
        <p:nvSpPr>
          <p:cNvPr id="6" name="灯片编号占位符 5"/>
          <p:cNvSpPr>
            <a:spLocks noGrp="1"/>
          </p:cNvSpPr>
          <p:nvPr>
            <p:ph type="sldNum" sz="quarter" idx="12"/>
          </p:nvPr>
        </p:nvSpPr>
        <p:spPr/>
        <p:txBody>
          <a:bodyPr/>
          <a:lstStyle/>
          <a:p>
            <a:fld id="{E60F2D4F-2241-454B-AF5D-961C997CB3BA}" type="slidenum">
              <a:rPr lang="zh-CN" altLang="en-US" smtClean="0"/>
              <a:pPr/>
              <a:t>‹#›</a:t>
            </a:fld>
            <a:endParaRPr lang="zh-CN" altLang="en-US"/>
          </a:p>
        </p:txBody>
      </p:sp>
      <p:sp>
        <p:nvSpPr>
          <p:cNvPr id="11" name="标题 1"/>
          <p:cNvSpPr>
            <a:spLocks noGrp="1"/>
          </p:cNvSpPr>
          <p:nvPr>
            <p:ph type="title" hasCustomPrompt="1"/>
          </p:nvPr>
        </p:nvSpPr>
        <p:spPr>
          <a:xfrm>
            <a:off x="865401" y="382479"/>
            <a:ext cx="4481299" cy="596348"/>
          </a:xfrm>
        </p:spPr>
        <p:txBody>
          <a:bodyPr/>
          <a:lstStyle>
            <a:lvl1pPr>
              <a:defRPr>
                <a:solidFill>
                  <a:schemeClr val="accent1"/>
                </a:solidFill>
                <a:latin typeface="思源黑体 CN Heavy" panose="020B0A00000000000000" pitchFamily="34" charset="-122"/>
                <a:ea typeface="思源黑体 CN Heavy" panose="020B0A00000000000000" pitchFamily="34" charset="-122"/>
              </a:defRPr>
            </a:lvl1pPr>
          </a:lstStyle>
          <a:p>
            <a:r>
              <a:rPr lang="zh-CN" altLang="en-US" dirty="0"/>
              <a:t>此处有标题</a:t>
            </a:r>
          </a:p>
        </p:txBody>
      </p:sp>
      <p:sp>
        <p:nvSpPr>
          <p:cNvPr id="12" name="矩形 11"/>
          <p:cNvSpPr/>
          <p:nvPr userDrawn="1"/>
        </p:nvSpPr>
        <p:spPr>
          <a:xfrm>
            <a:off x="660400" y="305121"/>
            <a:ext cx="177800" cy="6255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10" name="表格 9"/>
          <p:cNvGraphicFramePr>
            <a:graphicFrameLocks noGrp="1"/>
          </p:cNvGraphicFramePr>
          <p:nvPr userDrawn="1"/>
        </p:nvGraphicFramePr>
        <p:xfrm>
          <a:off x="888501" y="1337353"/>
          <a:ext cx="10416300" cy="5047294"/>
        </p:xfrm>
        <a:graphic>
          <a:graphicData uri="http://schemas.openxmlformats.org/drawingml/2006/table">
            <a:tbl>
              <a:tblPr firstRow="1" bandRow="1">
                <a:tableStyleId>{5C22544A-7EE6-4342-B048-85BDC9FD1C3A}</a:tableStyleId>
              </a:tblPr>
              <a:tblGrid>
                <a:gridCol w="2604075">
                  <a:extLst>
                    <a:ext uri="{9D8B030D-6E8A-4147-A177-3AD203B41FA5}">
                      <a16:colId xmlns="" xmlns:a16="http://schemas.microsoft.com/office/drawing/2014/main" val="20000"/>
                    </a:ext>
                  </a:extLst>
                </a:gridCol>
                <a:gridCol w="2604075">
                  <a:extLst>
                    <a:ext uri="{9D8B030D-6E8A-4147-A177-3AD203B41FA5}">
                      <a16:colId xmlns="" xmlns:a16="http://schemas.microsoft.com/office/drawing/2014/main" val="20001"/>
                    </a:ext>
                  </a:extLst>
                </a:gridCol>
                <a:gridCol w="2604075">
                  <a:extLst>
                    <a:ext uri="{9D8B030D-6E8A-4147-A177-3AD203B41FA5}">
                      <a16:colId xmlns="" xmlns:a16="http://schemas.microsoft.com/office/drawing/2014/main" val="20002"/>
                    </a:ext>
                  </a:extLst>
                </a:gridCol>
                <a:gridCol w="2604075">
                  <a:extLst>
                    <a:ext uri="{9D8B030D-6E8A-4147-A177-3AD203B41FA5}">
                      <a16:colId xmlns="" xmlns:a16="http://schemas.microsoft.com/office/drawing/2014/main" val="20003"/>
                    </a:ext>
                  </a:extLst>
                </a:gridCol>
              </a:tblGrid>
              <a:tr h="2523647">
                <a:tc>
                  <a:txBody>
                    <a:bodyPr/>
                    <a:lstStyle/>
                    <a:p>
                      <a:endParaRPr lang="zh-CN" altLang="en-US" sz="1800" dirty="0"/>
                    </a:p>
                  </a:txBody>
                  <a:tcPr marL="87409" marR="87409" marT="43705" marB="4370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6">
                        <a:alpha val="20000"/>
                      </a:schemeClr>
                    </a:solidFill>
                  </a:tcPr>
                </a:tc>
                <a:tc>
                  <a:txBody>
                    <a:bodyPr/>
                    <a:lstStyle/>
                    <a:p>
                      <a:endParaRPr lang="zh-CN" altLang="en-US" sz="1800" dirty="0"/>
                    </a:p>
                  </a:txBody>
                  <a:tcPr marL="87409" marR="87409" marT="43705" marB="4370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endParaRPr lang="zh-CN" altLang="en-US" sz="1800" dirty="0"/>
                    </a:p>
                  </a:txBody>
                  <a:tcPr marL="87409" marR="87409" marT="43705" marB="4370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alpha val="20000"/>
                      </a:schemeClr>
                    </a:solidFill>
                  </a:tcPr>
                </a:tc>
                <a:tc>
                  <a:txBody>
                    <a:bodyPr/>
                    <a:lstStyle/>
                    <a:p>
                      <a:endParaRPr lang="zh-CN" altLang="en-US" sz="1800" dirty="0"/>
                    </a:p>
                  </a:txBody>
                  <a:tcPr marL="87409" marR="87409" marT="43705" marB="43705">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0"/>
                  </a:ext>
                </a:extLst>
              </a:tr>
              <a:tr h="2523647">
                <a:tc>
                  <a:txBody>
                    <a:bodyPr/>
                    <a:lstStyle/>
                    <a:p>
                      <a:endParaRPr lang="zh-CN" altLang="en-US" sz="1800" dirty="0"/>
                    </a:p>
                  </a:txBody>
                  <a:tcPr marL="87409" marR="87409" marT="43705" marB="4370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1"/>
                    </a:solidFill>
                  </a:tcPr>
                </a:tc>
                <a:tc>
                  <a:txBody>
                    <a:bodyPr/>
                    <a:lstStyle/>
                    <a:p>
                      <a:endParaRPr lang="zh-CN" altLang="en-US" sz="1800" dirty="0"/>
                    </a:p>
                  </a:txBody>
                  <a:tcPr marL="87409" marR="87409" marT="43705" marB="4370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6">
                        <a:alpha val="20000"/>
                      </a:schemeClr>
                    </a:solidFill>
                  </a:tcPr>
                </a:tc>
                <a:tc>
                  <a:txBody>
                    <a:bodyPr/>
                    <a:lstStyle/>
                    <a:p>
                      <a:endParaRPr lang="zh-CN" altLang="en-US" sz="1800" dirty="0"/>
                    </a:p>
                  </a:txBody>
                  <a:tcPr marL="87409" marR="87409" marT="43705" marB="4370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1"/>
                    </a:solidFill>
                  </a:tcPr>
                </a:tc>
                <a:tc>
                  <a:txBody>
                    <a:bodyPr/>
                    <a:lstStyle/>
                    <a:p>
                      <a:endParaRPr lang="zh-CN" altLang="en-US" sz="1800" dirty="0"/>
                    </a:p>
                  </a:txBody>
                  <a:tcPr marL="87409" marR="87409" marT="43705" marB="4370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accent6">
                        <a:alpha val="20000"/>
                      </a:schemeClr>
                    </a:solidFill>
                  </a:tcPr>
                </a:tc>
                <a:extLst>
                  <a:ext uri="{0D108BD9-81ED-4DB2-BD59-A6C34878D82A}">
                    <a16:rowId xmlns="" xmlns:a16="http://schemas.microsoft.com/office/drawing/2014/main" val="10001"/>
                  </a:ext>
                </a:extLst>
              </a:tr>
            </a:tbl>
          </a:graphicData>
        </a:graphic>
      </p:graphicFrame>
      <p:sp>
        <p:nvSpPr>
          <p:cNvPr id="3" name="图片占位符 2"/>
          <p:cNvSpPr>
            <a:spLocks noGrp="1"/>
          </p:cNvSpPr>
          <p:nvPr>
            <p:ph type="pic" sz="quarter" idx="13"/>
          </p:nvPr>
        </p:nvSpPr>
        <p:spPr>
          <a:xfrm>
            <a:off x="893100" y="3847210"/>
            <a:ext cx="2605600" cy="2527100"/>
          </a:xfrm>
        </p:spPr>
        <p:txBody>
          <a:bodyPr/>
          <a:lstStyle/>
          <a:p>
            <a:endParaRPr lang="zh-CN" altLang="en-US" dirty="0"/>
          </a:p>
        </p:txBody>
      </p:sp>
      <p:sp>
        <p:nvSpPr>
          <p:cNvPr id="18" name="图片占位符 2"/>
          <p:cNvSpPr>
            <a:spLocks noGrp="1"/>
          </p:cNvSpPr>
          <p:nvPr>
            <p:ph type="pic" sz="quarter" idx="14"/>
          </p:nvPr>
        </p:nvSpPr>
        <p:spPr>
          <a:xfrm>
            <a:off x="6096000" y="3847210"/>
            <a:ext cx="2605600" cy="2527100"/>
          </a:xfrm>
        </p:spPr>
        <p:txBody>
          <a:bodyPr/>
          <a:lstStyle/>
          <a:p>
            <a:endParaRPr lang="zh-CN" altLang="en-US" dirty="0"/>
          </a:p>
        </p:txBody>
      </p:sp>
      <p:sp>
        <p:nvSpPr>
          <p:cNvPr id="19" name="图片占位符 2"/>
          <p:cNvSpPr>
            <a:spLocks noGrp="1"/>
          </p:cNvSpPr>
          <p:nvPr>
            <p:ph type="pic" sz="quarter" idx="15"/>
          </p:nvPr>
        </p:nvSpPr>
        <p:spPr>
          <a:xfrm>
            <a:off x="8693300" y="1333900"/>
            <a:ext cx="2605600" cy="2527100"/>
          </a:xfrm>
        </p:spPr>
        <p:txBody>
          <a:bodyPr/>
          <a:lstStyle/>
          <a:p>
            <a:endParaRPr lang="zh-CN" altLang="en-US" dirty="0"/>
          </a:p>
        </p:txBody>
      </p:sp>
      <p:sp>
        <p:nvSpPr>
          <p:cNvPr id="20" name="图片占位符 2"/>
          <p:cNvSpPr>
            <a:spLocks noGrp="1"/>
          </p:cNvSpPr>
          <p:nvPr>
            <p:ph type="pic" sz="quarter" idx="16"/>
          </p:nvPr>
        </p:nvSpPr>
        <p:spPr>
          <a:xfrm>
            <a:off x="3490400" y="1333900"/>
            <a:ext cx="2605600" cy="2527100"/>
          </a:xfrm>
        </p:spPr>
        <p:txBody>
          <a:bodyPr/>
          <a:lstStyle/>
          <a:p>
            <a:endParaRPr lang="zh-CN" altLang="en-US" dirty="0"/>
          </a:p>
        </p:txBody>
      </p:sp>
      <p:pic>
        <p:nvPicPr>
          <p:cNvPr id="15" name="图片 14"/>
          <p:cNvPicPr>
            <a:picLocks noChangeAspect="1"/>
          </p:cNvPicPr>
          <p:nvPr userDrawn="1"/>
        </p:nvPicPr>
        <p:blipFill>
          <a:blip r:embed="rId5" cstate="print">
            <a:extLst>
              <a:ext uri="{28A0092B-C50C-407E-A947-70E740481C1C}">
                <a14:useLocalDpi xmlns="" xmlns:a14="http://schemas.microsoft.com/office/drawing/2010/main" val="0"/>
              </a:ext>
            </a:extLst>
          </a:blip>
          <a:stretch>
            <a:fillRect/>
          </a:stretch>
        </p:blipFill>
        <p:spPr>
          <a:xfrm>
            <a:off x="9408000" y="458241"/>
            <a:ext cx="2138000" cy="504713"/>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F52D28A6-4659-4FC5-835A-CA38B0335403}" type="datetime1">
              <a:rPr lang="zh-CN" altLang="en-US" smtClean="0"/>
              <a:pPr/>
              <a:t>2021/5/24</a:t>
            </a:fld>
            <a:endParaRPr lang="zh-CN" altLang="en-US" dirty="0"/>
          </a:p>
        </p:txBody>
      </p:sp>
      <p:sp>
        <p:nvSpPr>
          <p:cNvPr id="5" name="页脚占位符 4"/>
          <p:cNvSpPr>
            <a:spLocks noGrp="1"/>
          </p:cNvSpPr>
          <p:nvPr>
            <p:ph type="ftr" sz="quarter" idx="11"/>
          </p:nvPr>
        </p:nvSpPr>
        <p:spPr/>
        <p:txBody>
          <a:bodyPr/>
          <a:lstStyle/>
          <a:p>
            <a:r>
              <a:rPr lang="zh-CN" altLang="en-US"/>
              <a:t>学而不厌，诲人不倦</a:t>
            </a:r>
            <a:endParaRPr lang="zh-CN" altLang="en-US" dirty="0"/>
          </a:p>
        </p:txBody>
      </p:sp>
      <p:sp>
        <p:nvSpPr>
          <p:cNvPr id="6" name="灯片编号占位符 5"/>
          <p:cNvSpPr>
            <a:spLocks noGrp="1"/>
          </p:cNvSpPr>
          <p:nvPr>
            <p:ph type="sldNum" sz="quarter" idx="12"/>
          </p:nvPr>
        </p:nvSpPr>
        <p:spPr/>
        <p:txBody>
          <a:bodyPr/>
          <a:lstStyle/>
          <a:p>
            <a:fld id="{E60F2D4F-2241-454B-AF5D-961C997CB3BA}" type="slidenum">
              <a:rPr lang="zh-CN" altLang="en-US" smtClean="0"/>
              <a:pPr/>
              <a:t>‹#›</a:t>
            </a:fld>
            <a:endParaRPr lang="zh-CN" alt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9_标题和内容">
    <p:bg>
      <p:bgPr>
        <a:blipFill dpi="0" rotWithShape="1">
          <a:blip r:embed="rId2" cstate="print">
            <a:alphaModFix amt="4000"/>
            <a:lum/>
          </a:blip>
          <a:srcRect/>
          <a:tile tx="0" ty="0" sx="100000" sy="100000" flip="none" algn="b"/>
        </a:blipFill>
        <a:effectLst/>
      </p:bgPr>
    </p:bg>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3" cstate="print">
            <a:duotone>
              <a:schemeClr val="bg2">
                <a:shade val="45000"/>
                <a:satMod val="135000"/>
              </a:schemeClr>
              <a:prstClr val="white"/>
            </a:duotone>
            <a:extLst>
              <a:ext uri="{BEBA8EAE-BF5A-486C-A8C5-ECC9F3942E4B}">
                <a14:imgProps xmlns="" xmlns:a14="http://schemas.microsoft.com/office/drawing/2010/main">
                  <a14:imgLayer r:embed="rId4">
                    <a14:imgEffect>
                      <a14:brightnessContrast bright="40000" contrast="-40000"/>
                    </a14:imgEffect>
                  </a14:imgLayer>
                </a14:imgProps>
              </a:ext>
              <a:ext uri="{28A0092B-C50C-407E-A947-70E740481C1C}">
                <a14:useLocalDpi xmlns="" xmlns:a14="http://schemas.microsoft.com/office/drawing/2010/main" val="0"/>
              </a:ext>
            </a:extLst>
          </a:blip>
          <a:stretch>
            <a:fillRect/>
          </a:stretch>
        </p:blipFill>
        <p:spPr>
          <a:xfrm>
            <a:off x="4052145" y="1385145"/>
            <a:ext cx="4087710" cy="4087710"/>
          </a:xfrm>
          <a:prstGeom prst="rect">
            <a:avLst/>
          </a:prstGeom>
        </p:spPr>
      </p:pic>
      <p:sp>
        <p:nvSpPr>
          <p:cNvPr id="8" name="矩形 7"/>
          <p:cNvSpPr/>
          <p:nvPr userDrawn="1"/>
        </p:nvSpPr>
        <p:spPr>
          <a:xfrm>
            <a:off x="0" y="0"/>
            <a:ext cx="12192000" cy="6858000"/>
          </a:xfrm>
          <a:prstGeom prst="rect">
            <a:avLst/>
          </a:prstGeom>
          <a:solidFill>
            <a:schemeClr val="bg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日期占位符 3"/>
          <p:cNvSpPr>
            <a:spLocks noGrp="1"/>
          </p:cNvSpPr>
          <p:nvPr>
            <p:ph type="dt" sz="half" idx="10"/>
          </p:nvPr>
        </p:nvSpPr>
        <p:spPr/>
        <p:txBody>
          <a:bodyPr/>
          <a:lstStyle/>
          <a:p>
            <a:fld id="{4F2FEF81-5D27-4797-BA31-C9CD1581CDEA}" type="datetime1">
              <a:rPr lang="zh-CN" altLang="en-US" smtClean="0"/>
              <a:pPr/>
              <a:t>2021/5/24</a:t>
            </a:fld>
            <a:endParaRPr lang="zh-CN" altLang="en-US"/>
          </a:p>
        </p:txBody>
      </p:sp>
      <p:sp>
        <p:nvSpPr>
          <p:cNvPr id="5" name="页脚占位符 4"/>
          <p:cNvSpPr>
            <a:spLocks noGrp="1"/>
          </p:cNvSpPr>
          <p:nvPr>
            <p:ph type="ftr" sz="quarter" idx="11"/>
          </p:nvPr>
        </p:nvSpPr>
        <p:spPr/>
        <p:txBody>
          <a:bodyPr/>
          <a:lstStyle/>
          <a:p>
            <a:r>
              <a:rPr lang="zh-CN" altLang="en-US" dirty="0"/>
              <a:t>学而不厌，诲人不倦</a:t>
            </a:r>
          </a:p>
        </p:txBody>
      </p:sp>
      <p:sp>
        <p:nvSpPr>
          <p:cNvPr id="6" name="灯片编号占位符 5"/>
          <p:cNvSpPr>
            <a:spLocks noGrp="1"/>
          </p:cNvSpPr>
          <p:nvPr>
            <p:ph type="sldNum" sz="quarter" idx="12"/>
          </p:nvPr>
        </p:nvSpPr>
        <p:spPr/>
        <p:txBody>
          <a:bodyPr/>
          <a:lstStyle/>
          <a:p>
            <a:fld id="{E60F2D4F-2241-454B-AF5D-961C997CB3BA}" type="slidenum">
              <a:rPr lang="zh-CN" altLang="en-US" smtClean="0"/>
              <a:pPr/>
              <a:t>‹#›</a:t>
            </a:fld>
            <a:endParaRPr lang="zh-CN" altLang="en-US"/>
          </a:p>
        </p:txBody>
      </p:sp>
      <p:sp>
        <p:nvSpPr>
          <p:cNvPr id="11" name="标题 1"/>
          <p:cNvSpPr>
            <a:spLocks noGrp="1"/>
          </p:cNvSpPr>
          <p:nvPr>
            <p:ph type="title" hasCustomPrompt="1"/>
          </p:nvPr>
        </p:nvSpPr>
        <p:spPr>
          <a:xfrm>
            <a:off x="865401" y="382479"/>
            <a:ext cx="4481299" cy="596348"/>
          </a:xfrm>
        </p:spPr>
        <p:txBody>
          <a:bodyPr/>
          <a:lstStyle>
            <a:lvl1pPr>
              <a:defRPr>
                <a:solidFill>
                  <a:schemeClr val="accent1"/>
                </a:solidFill>
                <a:latin typeface="思源黑体 CN Heavy" panose="020B0A00000000000000" pitchFamily="34" charset="-122"/>
                <a:ea typeface="思源黑体 CN Heavy" panose="020B0A00000000000000" pitchFamily="34" charset="-122"/>
              </a:defRPr>
            </a:lvl1pPr>
          </a:lstStyle>
          <a:p>
            <a:r>
              <a:rPr lang="zh-CN" altLang="en-US" dirty="0"/>
              <a:t>此处有标题</a:t>
            </a:r>
          </a:p>
        </p:txBody>
      </p:sp>
      <p:sp>
        <p:nvSpPr>
          <p:cNvPr id="12" name="矩形 11"/>
          <p:cNvSpPr/>
          <p:nvPr userDrawn="1"/>
        </p:nvSpPr>
        <p:spPr>
          <a:xfrm>
            <a:off x="660400" y="305121"/>
            <a:ext cx="177800" cy="6255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片 9"/>
          <p:cNvPicPr>
            <a:picLocks noChangeAspect="1"/>
          </p:cNvPicPr>
          <p:nvPr userDrawn="1"/>
        </p:nvPicPr>
        <p:blipFill>
          <a:blip r:embed="rId5" cstate="print">
            <a:extLst>
              <a:ext uri="{28A0092B-C50C-407E-A947-70E740481C1C}">
                <a14:useLocalDpi xmlns="" xmlns:a14="http://schemas.microsoft.com/office/drawing/2010/main" val="0"/>
              </a:ext>
            </a:extLst>
          </a:blip>
          <a:stretch>
            <a:fillRect/>
          </a:stretch>
        </p:blipFill>
        <p:spPr>
          <a:xfrm>
            <a:off x="9408000" y="458241"/>
            <a:ext cx="2138000" cy="504713"/>
          </a:xfrm>
          <a:prstGeom prst="rect">
            <a:avLst/>
          </a:prstGeom>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8_标题和内容">
    <p:bg>
      <p:bgPr>
        <a:blipFill dpi="0" rotWithShape="1">
          <a:blip r:embed="rId2" cstate="print">
            <a:alphaModFix amt="4000"/>
            <a:lum/>
          </a:blip>
          <a:srcRect/>
          <a:tile tx="0" ty="0" sx="100000" sy="100000" flip="none" algn="b"/>
        </a:blipFill>
        <a:effectLst/>
      </p:bgPr>
    </p:bg>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3" cstate="print">
            <a:duotone>
              <a:schemeClr val="bg2">
                <a:shade val="45000"/>
                <a:satMod val="135000"/>
              </a:schemeClr>
              <a:prstClr val="white"/>
            </a:duotone>
            <a:extLst>
              <a:ext uri="{BEBA8EAE-BF5A-486C-A8C5-ECC9F3942E4B}">
                <a14:imgProps xmlns="" xmlns:a14="http://schemas.microsoft.com/office/drawing/2010/main">
                  <a14:imgLayer r:embed="rId4">
                    <a14:imgEffect>
                      <a14:brightnessContrast bright="40000" contrast="-40000"/>
                    </a14:imgEffect>
                  </a14:imgLayer>
                </a14:imgProps>
              </a:ext>
              <a:ext uri="{28A0092B-C50C-407E-A947-70E740481C1C}">
                <a14:useLocalDpi xmlns="" xmlns:a14="http://schemas.microsoft.com/office/drawing/2010/main" val="0"/>
              </a:ext>
            </a:extLst>
          </a:blip>
          <a:stretch>
            <a:fillRect/>
          </a:stretch>
        </p:blipFill>
        <p:spPr>
          <a:xfrm>
            <a:off x="4052145" y="1385145"/>
            <a:ext cx="4087710" cy="4087710"/>
          </a:xfrm>
          <a:prstGeom prst="rect">
            <a:avLst/>
          </a:prstGeom>
        </p:spPr>
      </p:pic>
      <p:sp>
        <p:nvSpPr>
          <p:cNvPr id="8" name="矩形 7"/>
          <p:cNvSpPr/>
          <p:nvPr userDrawn="1"/>
        </p:nvSpPr>
        <p:spPr>
          <a:xfrm>
            <a:off x="0" y="0"/>
            <a:ext cx="12192000" cy="6858000"/>
          </a:xfrm>
          <a:prstGeom prst="rect">
            <a:avLst/>
          </a:prstGeom>
          <a:solidFill>
            <a:schemeClr val="bg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日期占位符 3"/>
          <p:cNvSpPr>
            <a:spLocks noGrp="1"/>
          </p:cNvSpPr>
          <p:nvPr>
            <p:ph type="dt" sz="half" idx="10"/>
          </p:nvPr>
        </p:nvSpPr>
        <p:spPr/>
        <p:txBody>
          <a:bodyPr/>
          <a:lstStyle/>
          <a:p>
            <a:fld id="{AB486420-11EE-4DCD-97D9-484F833C0C23}" type="datetime1">
              <a:rPr lang="zh-CN" altLang="en-US" smtClean="0"/>
              <a:pPr/>
              <a:t>2021/5/24</a:t>
            </a:fld>
            <a:endParaRPr lang="zh-CN" altLang="en-US"/>
          </a:p>
        </p:txBody>
      </p:sp>
      <p:sp>
        <p:nvSpPr>
          <p:cNvPr id="5" name="页脚占位符 4"/>
          <p:cNvSpPr>
            <a:spLocks noGrp="1"/>
          </p:cNvSpPr>
          <p:nvPr>
            <p:ph type="ftr" sz="quarter" idx="11"/>
          </p:nvPr>
        </p:nvSpPr>
        <p:spPr/>
        <p:txBody>
          <a:bodyPr/>
          <a:lstStyle/>
          <a:p>
            <a:r>
              <a:rPr lang="zh-CN" altLang="en-US" dirty="0"/>
              <a:t>学而不厌，诲人不倦</a:t>
            </a:r>
          </a:p>
        </p:txBody>
      </p:sp>
      <p:sp>
        <p:nvSpPr>
          <p:cNvPr id="6" name="灯片编号占位符 5"/>
          <p:cNvSpPr>
            <a:spLocks noGrp="1"/>
          </p:cNvSpPr>
          <p:nvPr>
            <p:ph type="sldNum" sz="quarter" idx="12"/>
          </p:nvPr>
        </p:nvSpPr>
        <p:spPr/>
        <p:txBody>
          <a:bodyPr/>
          <a:lstStyle/>
          <a:p>
            <a:fld id="{E60F2D4F-2241-454B-AF5D-961C997CB3BA}" type="slidenum">
              <a:rPr lang="zh-CN" altLang="en-US" smtClean="0"/>
              <a:pPr/>
              <a:t>‹#›</a:t>
            </a:fld>
            <a:endParaRPr lang="zh-CN" altLang="en-US"/>
          </a:p>
        </p:txBody>
      </p:sp>
      <p:sp>
        <p:nvSpPr>
          <p:cNvPr id="11" name="标题 1"/>
          <p:cNvSpPr>
            <a:spLocks noGrp="1"/>
          </p:cNvSpPr>
          <p:nvPr>
            <p:ph type="title" hasCustomPrompt="1"/>
          </p:nvPr>
        </p:nvSpPr>
        <p:spPr>
          <a:xfrm>
            <a:off x="865401" y="382479"/>
            <a:ext cx="4481299" cy="596348"/>
          </a:xfrm>
        </p:spPr>
        <p:txBody>
          <a:bodyPr/>
          <a:lstStyle>
            <a:lvl1pPr>
              <a:defRPr>
                <a:solidFill>
                  <a:schemeClr val="accent1"/>
                </a:solidFill>
                <a:latin typeface="思源黑体 CN Heavy" panose="020B0A00000000000000" pitchFamily="34" charset="-122"/>
                <a:ea typeface="思源黑体 CN Heavy" panose="020B0A00000000000000" pitchFamily="34" charset="-122"/>
              </a:defRPr>
            </a:lvl1pPr>
          </a:lstStyle>
          <a:p>
            <a:r>
              <a:rPr lang="zh-CN" altLang="en-US" dirty="0"/>
              <a:t>此处有标题</a:t>
            </a:r>
          </a:p>
        </p:txBody>
      </p:sp>
      <p:sp>
        <p:nvSpPr>
          <p:cNvPr id="12" name="矩形 11"/>
          <p:cNvSpPr/>
          <p:nvPr userDrawn="1"/>
        </p:nvSpPr>
        <p:spPr>
          <a:xfrm>
            <a:off x="660400" y="305121"/>
            <a:ext cx="177800" cy="6255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片 9"/>
          <p:cNvPicPr>
            <a:picLocks noChangeAspect="1"/>
          </p:cNvPicPr>
          <p:nvPr userDrawn="1"/>
        </p:nvPicPr>
        <p:blipFill>
          <a:blip r:embed="rId5" cstate="print">
            <a:extLst>
              <a:ext uri="{28A0092B-C50C-407E-A947-70E740481C1C}">
                <a14:useLocalDpi xmlns="" xmlns:a14="http://schemas.microsoft.com/office/drawing/2010/main" val="0"/>
              </a:ext>
            </a:extLst>
          </a:blip>
          <a:stretch>
            <a:fillRect/>
          </a:stretch>
        </p:blipFill>
        <p:spPr>
          <a:xfrm>
            <a:off x="9408000" y="458241"/>
            <a:ext cx="2138000" cy="504713"/>
          </a:xfrm>
          <a:prstGeom prst="rect">
            <a:avLst/>
          </a:prstGeom>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48_标题和内容">
    <p:bg>
      <p:bgPr>
        <a:blipFill dpi="0" rotWithShape="1">
          <a:blip r:embed="rId2" cstate="print">
            <a:alphaModFix amt="4000"/>
            <a:lum/>
          </a:blip>
          <a:srcRect/>
          <a:tile tx="0" ty="0" sx="100000" sy="100000" flip="none" algn="b"/>
        </a:blipFill>
        <a:effectLst/>
      </p:bgPr>
    </p:bg>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3" cstate="print">
            <a:duotone>
              <a:schemeClr val="bg2">
                <a:shade val="45000"/>
                <a:satMod val="135000"/>
              </a:schemeClr>
              <a:prstClr val="white"/>
            </a:duotone>
            <a:extLst>
              <a:ext uri="{BEBA8EAE-BF5A-486C-A8C5-ECC9F3942E4B}">
                <a14:imgProps xmlns="" xmlns:a14="http://schemas.microsoft.com/office/drawing/2010/main">
                  <a14:imgLayer r:embed="rId4">
                    <a14:imgEffect>
                      <a14:brightnessContrast bright="40000" contrast="-40000"/>
                    </a14:imgEffect>
                  </a14:imgLayer>
                </a14:imgProps>
              </a:ext>
              <a:ext uri="{28A0092B-C50C-407E-A947-70E740481C1C}">
                <a14:useLocalDpi xmlns="" xmlns:a14="http://schemas.microsoft.com/office/drawing/2010/main" val="0"/>
              </a:ext>
            </a:extLst>
          </a:blip>
          <a:stretch>
            <a:fillRect/>
          </a:stretch>
        </p:blipFill>
        <p:spPr>
          <a:xfrm>
            <a:off x="4052145" y="1385145"/>
            <a:ext cx="4087710" cy="4087710"/>
          </a:xfrm>
          <a:prstGeom prst="rect">
            <a:avLst/>
          </a:prstGeom>
        </p:spPr>
      </p:pic>
      <p:sp>
        <p:nvSpPr>
          <p:cNvPr id="8" name="矩形 7"/>
          <p:cNvSpPr/>
          <p:nvPr userDrawn="1"/>
        </p:nvSpPr>
        <p:spPr>
          <a:xfrm>
            <a:off x="0" y="0"/>
            <a:ext cx="12192000" cy="6858000"/>
          </a:xfrm>
          <a:prstGeom prst="rect">
            <a:avLst/>
          </a:prstGeom>
          <a:solidFill>
            <a:schemeClr val="bg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hasCustomPrompt="1"/>
          </p:nvPr>
        </p:nvSpPr>
        <p:spPr>
          <a:xfrm>
            <a:off x="865401" y="382479"/>
            <a:ext cx="4481299" cy="596348"/>
          </a:xfrm>
        </p:spPr>
        <p:txBody>
          <a:bodyPr/>
          <a:lstStyle>
            <a:lvl1pPr>
              <a:defRPr>
                <a:solidFill>
                  <a:schemeClr val="accent1"/>
                </a:solidFill>
                <a:latin typeface="思源黑体 CN Heavy" panose="020B0A00000000000000" pitchFamily="34" charset="-122"/>
                <a:ea typeface="思源黑体 CN Heavy" panose="020B0A00000000000000" pitchFamily="34" charset="-122"/>
              </a:defRPr>
            </a:lvl1pPr>
          </a:lstStyle>
          <a:p>
            <a:r>
              <a:rPr lang="zh-CN" altLang="en-US" dirty="0"/>
              <a:t>此处有标题</a:t>
            </a:r>
          </a:p>
        </p:txBody>
      </p:sp>
      <p:sp>
        <p:nvSpPr>
          <p:cNvPr id="4" name="日期占位符 3"/>
          <p:cNvSpPr>
            <a:spLocks noGrp="1"/>
          </p:cNvSpPr>
          <p:nvPr>
            <p:ph type="dt" sz="half" idx="10"/>
          </p:nvPr>
        </p:nvSpPr>
        <p:spPr/>
        <p:txBody>
          <a:bodyPr/>
          <a:lstStyle/>
          <a:p>
            <a:fld id="{411576C6-F5B5-42E8-9C3F-D24B4A188FE2}" type="datetime1">
              <a:rPr lang="zh-CN" altLang="en-US" smtClean="0"/>
              <a:pPr/>
              <a:t>2021/5/24</a:t>
            </a:fld>
            <a:endParaRPr lang="zh-CN" altLang="en-US"/>
          </a:p>
        </p:txBody>
      </p:sp>
      <p:sp>
        <p:nvSpPr>
          <p:cNvPr id="5" name="页脚占位符 4"/>
          <p:cNvSpPr>
            <a:spLocks noGrp="1"/>
          </p:cNvSpPr>
          <p:nvPr>
            <p:ph type="ftr" sz="quarter" idx="11"/>
          </p:nvPr>
        </p:nvSpPr>
        <p:spPr/>
        <p:txBody>
          <a:bodyPr/>
          <a:lstStyle/>
          <a:p>
            <a:r>
              <a:rPr lang="zh-CN" altLang="en-US" dirty="0"/>
              <a:t>学而不厌，诲人不倦</a:t>
            </a:r>
          </a:p>
        </p:txBody>
      </p:sp>
      <p:sp>
        <p:nvSpPr>
          <p:cNvPr id="6" name="灯片编号占位符 5"/>
          <p:cNvSpPr>
            <a:spLocks noGrp="1"/>
          </p:cNvSpPr>
          <p:nvPr>
            <p:ph type="sldNum" sz="quarter" idx="12"/>
          </p:nvPr>
        </p:nvSpPr>
        <p:spPr/>
        <p:txBody>
          <a:bodyPr/>
          <a:lstStyle/>
          <a:p>
            <a:fld id="{E60F2D4F-2241-454B-AF5D-961C997CB3BA}" type="slidenum">
              <a:rPr lang="zh-CN" altLang="en-US" smtClean="0"/>
              <a:pPr/>
              <a:t>‹#›</a:t>
            </a:fld>
            <a:endParaRPr lang="zh-CN" altLang="en-US"/>
          </a:p>
        </p:txBody>
      </p:sp>
      <p:pic>
        <p:nvPicPr>
          <p:cNvPr id="15" name="图片 14"/>
          <p:cNvPicPr>
            <a:picLocks noChangeAspect="1"/>
          </p:cNvPicPr>
          <p:nvPr userDrawn="1"/>
        </p:nvPicPr>
        <p:blipFill rotWithShape="1">
          <a:blip r:embed="rId5" cstate="print">
            <a:extLst>
              <a:ext uri="{28A0092B-C50C-407E-A947-70E740481C1C}">
                <a14:useLocalDpi xmlns="" xmlns:a14="http://schemas.microsoft.com/office/drawing/2010/main" val="0"/>
              </a:ext>
            </a:extLst>
          </a:blip>
          <a:srcRect l="-20841" t="131845" r="108331" b="-39745"/>
          <a:stretch>
            <a:fillRect/>
          </a:stretch>
        </p:blipFill>
        <p:spPr>
          <a:xfrm rot="5400000">
            <a:off x="519051" y="427475"/>
            <a:ext cx="692701" cy="410003"/>
          </a:xfrm>
          <a:custGeom>
            <a:avLst/>
            <a:gdLst>
              <a:gd name="connsiteX0" fmla="*/ 0 w 1993902"/>
              <a:gd name="connsiteY0" fmla="*/ 0 h 1180172"/>
              <a:gd name="connsiteX1" fmla="*/ 1850785 w 1993902"/>
              <a:gd name="connsiteY1" fmla="*/ 0 h 1180172"/>
              <a:gd name="connsiteX2" fmla="*/ 1861313 w 1993902"/>
              <a:gd name="connsiteY2" fmla="*/ 17230 h 1180172"/>
              <a:gd name="connsiteX3" fmla="*/ 1993902 w 1993902"/>
              <a:gd name="connsiteY3" fmla="*/ 537837 h 1180172"/>
              <a:gd name="connsiteX4" fmla="*/ 1806287 w 1993902"/>
              <a:gd name="connsiteY4" fmla="*/ 1148496 h 1180172"/>
              <a:gd name="connsiteX5" fmla="*/ 1782462 w 1993902"/>
              <a:gd name="connsiteY5" fmla="*/ 1180172 h 1180172"/>
              <a:gd name="connsiteX6" fmla="*/ 8240 w 1993902"/>
              <a:gd name="connsiteY6" fmla="*/ 1180172 h 1180172"/>
              <a:gd name="connsiteX7" fmla="*/ 0 w 1993902"/>
              <a:gd name="connsiteY7" fmla="*/ 1169217 h 1180172"/>
              <a:gd name="connsiteX8" fmla="*/ 0 w 1993902"/>
              <a:gd name="connsiteY8" fmla="*/ 0 h 1180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93902" h="1180172">
                <a:moveTo>
                  <a:pt x="0" y="0"/>
                </a:moveTo>
                <a:lnTo>
                  <a:pt x="1850785" y="0"/>
                </a:lnTo>
                <a:lnTo>
                  <a:pt x="1861313" y="17230"/>
                </a:lnTo>
                <a:cubicBezTo>
                  <a:pt x="1945871" y="171987"/>
                  <a:pt x="1993902" y="349336"/>
                  <a:pt x="1993902" y="537837"/>
                </a:cubicBezTo>
                <a:cubicBezTo>
                  <a:pt x="1993902" y="764039"/>
                  <a:pt x="1924738" y="974180"/>
                  <a:pt x="1806287" y="1148496"/>
                </a:cubicBezTo>
                <a:lnTo>
                  <a:pt x="1782462" y="1180172"/>
                </a:lnTo>
                <a:lnTo>
                  <a:pt x="8240" y="1180172"/>
                </a:lnTo>
                <a:lnTo>
                  <a:pt x="0" y="1169217"/>
                </a:lnTo>
                <a:lnTo>
                  <a:pt x="0" y="0"/>
                </a:lnTo>
                <a:close/>
              </a:path>
            </a:pathLst>
          </a:custGeom>
        </p:spPr>
      </p:pic>
      <p:sp>
        <p:nvSpPr>
          <p:cNvPr id="14" name="矩形 13"/>
          <p:cNvSpPr/>
          <p:nvPr userDrawn="1"/>
        </p:nvSpPr>
        <p:spPr>
          <a:xfrm>
            <a:off x="660400" y="305121"/>
            <a:ext cx="177800" cy="6255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8" name="图片 17"/>
          <p:cNvPicPr>
            <a:picLocks noChangeAspect="1"/>
          </p:cNvPicPr>
          <p:nvPr userDrawn="1"/>
        </p:nvPicPr>
        <p:blipFill>
          <a:blip r:embed="rId6" cstate="print">
            <a:extLst>
              <a:ext uri="{28A0092B-C50C-407E-A947-70E740481C1C}">
                <a14:useLocalDpi xmlns="" xmlns:a14="http://schemas.microsoft.com/office/drawing/2010/main" val="0"/>
              </a:ext>
            </a:extLst>
          </a:blip>
          <a:stretch>
            <a:fillRect/>
          </a:stretch>
        </p:blipFill>
        <p:spPr>
          <a:xfrm>
            <a:off x="9408000" y="458241"/>
            <a:ext cx="2138000" cy="504713"/>
          </a:xfrm>
          <a:prstGeom prst="rect">
            <a:avLst/>
          </a:prstGeom>
        </p:spPr>
      </p:pic>
      <p:sp>
        <p:nvSpPr>
          <p:cNvPr id="17" name="íṥľiḓê"/>
          <p:cNvSpPr/>
          <p:nvPr userDrawn="1"/>
        </p:nvSpPr>
        <p:spPr>
          <a:xfrm>
            <a:off x="1200007" y="1767866"/>
            <a:ext cx="1860468" cy="1810713"/>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9" name="îṧḷîde"/>
          <p:cNvSpPr/>
          <p:nvPr userDrawn="1"/>
        </p:nvSpPr>
        <p:spPr>
          <a:xfrm>
            <a:off x="3843846" y="1767866"/>
            <a:ext cx="1860468" cy="1810713"/>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0" name="íṥľiḓê"/>
          <p:cNvSpPr/>
          <p:nvPr userDrawn="1"/>
        </p:nvSpPr>
        <p:spPr>
          <a:xfrm>
            <a:off x="6487685" y="1767866"/>
            <a:ext cx="1860468" cy="1810713"/>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1" name="îşļíďé"/>
          <p:cNvSpPr/>
          <p:nvPr userDrawn="1"/>
        </p:nvSpPr>
        <p:spPr>
          <a:xfrm>
            <a:off x="9131524" y="1767866"/>
            <a:ext cx="1860468" cy="1810713"/>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2" name="图片占位符 27"/>
          <p:cNvSpPr>
            <a:spLocks noGrp="1"/>
          </p:cNvSpPr>
          <p:nvPr>
            <p:ph type="pic" sz="quarter" idx="13"/>
          </p:nvPr>
        </p:nvSpPr>
        <p:spPr>
          <a:xfrm>
            <a:off x="1200007" y="1767867"/>
            <a:ext cx="1860468" cy="1810713"/>
          </a:xfrm>
          <a:custGeom>
            <a:avLst/>
            <a:gdLst>
              <a:gd name="connsiteX0" fmla="*/ 301792 w 1860468"/>
              <a:gd name="connsiteY0" fmla="*/ 0 h 1810713"/>
              <a:gd name="connsiteX1" fmla="*/ 1558676 w 1860468"/>
              <a:gd name="connsiteY1" fmla="*/ 0 h 1810713"/>
              <a:gd name="connsiteX2" fmla="*/ 1860468 w 1860468"/>
              <a:gd name="connsiteY2" fmla="*/ 301792 h 1810713"/>
              <a:gd name="connsiteX3" fmla="*/ 1860468 w 1860468"/>
              <a:gd name="connsiteY3" fmla="*/ 1508921 h 1810713"/>
              <a:gd name="connsiteX4" fmla="*/ 1558676 w 1860468"/>
              <a:gd name="connsiteY4" fmla="*/ 1810713 h 1810713"/>
              <a:gd name="connsiteX5" fmla="*/ 301792 w 1860468"/>
              <a:gd name="connsiteY5" fmla="*/ 1810713 h 1810713"/>
              <a:gd name="connsiteX6" fmla="*/ 0 w 1860468"/>
              <a:gd name="connsiteY6" fmla="*/ 1508921 h 1810713"/>
              <a:gd name="connsiteX7" fmla="*/ 0 w 1860468"/>
              <a:gd name="connsiteY7" fmla="*/ 301792 h 1810713"/>
              <a:gd name="connsiteX8" fmla="*/ 301792 w 1860468"/>
              <a:gd name="connsiteY8" fmla="*/ 0 h 1810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60468" h="1810713">
                <a:moveTo>
                  <a:pt x="301792" y="0"/>
                </a:moveTo>
                <a:lnTo>
                  <a:pt x="1558676" y="0"/>
                </a:lnTo>
                <a:cubicBezTo>
                  <a:pt x="1725351" y="0"/>
                  <a:pt x="1860468" y="135117"/>
                  <a:pt x="1860468" y="301792"/>
                </a:cubicBezTo>
                <a:lnTo>
                  <a:pt x="1860468" y="1508921"/>
                </a:lnTo>
                <a:cubicBezTo>
                  <a:pt x="1860468" y="1675596"/>
                  <a:pt x="1725351" y="1810713"/>
                  <a:pt x="1558676" y="1810713"/>
                </a:cubicBezTo>
                <a:lnTo>
                  <a:pt x="301792" y="1810713"/>
                </a:lnTo>
                <a:cubicBezTo>
                  <a:pt x="135117" y="1810713"/>
                  <a:pt x="0" y="1675596"/>
                  <a:pt x="0" y="1508921"/>
                </a:cubicBezTo>
                <a:lnTo>
                  <a:pt x="0" y="301792"/>
                </a:lnTo>
                <a:cubicBezTo>
                  <a:pt x="0" y="135117"/>
                  <a:pt x="135117" y="0"/>
                  <a:pt x="301792" y="0"/>
                </a:cubicBezTo>
                <a:close/>
              </a:path>
            </a:pathLst>
          </a:custGeom>
        </p:spPr>
        <p:txBody>
          <a:bodyPr wrap="square">
            <a:noAutofit/>
          </a:bodyPr>
          <a:lstStyle/>
          <a:p>
            <a:endParaRPr lang="zh-CN" altLang="en-US"/>
          </a:p>
        </p:txBody>
      </p:sp>
      <p:sp>
        <p:nvSpPr>
          <p:cNvPr id="23" name="图片占位符 28"/>
          <p:cNvSpPr>
            <a:spLocks noGrp="1"/>
          </p:cNvSpPr>
          <p:nvPr>
            <p:ph type="pic" sz="quarter" idx="14"/>
          </p:nvPr>
        </p:nvSpPr>
        <p:spPr>
          <a:xfrm>
            <a:off x="3843846" y="1767867"/>
            <a:ext cx="1860468" cy="1810713"/>
          </a:xfrm>
          <a:custGeom>
            <a:avLst/>
            <a:gdLst>
              <a:gd name="connsiteX0" fmla="*/ 301792 w 1860468"/>
              <a:gd name="connsiteY0" fmla="*/ 0 h 1810713"/>
              <a:gd name="connsiteX1" fmla="*/ 1558676 w 1860468"/>
              <a:gd name="connsiteY1" fmla="*/ 0 h 1810713"/>
              <a:gd name="connsiteX2" fmla="*/ 1860468 w 1860468"/>
              <a:gd name="connsiteY2" fmla="*/ 301792 h 1810713"/>
              <a:gd name="connsiteX3" fmla="*/ 1860468 w 1860468"/>
              <a:gd name="connsiteY3" fmla="*/ 1508921 h 1810713"/>
              <a:gd name="connsiteX4" fmla="*/ 1558676 w 1860468"/>
              <a:gd name="connsiteY4" fmla="*/ 1810713 h 1810713"/>
              <a:gd name="connsiteX5" fmla="*/ 301792 w 1860468"/>
              <a:gd name="connsiteY5" fmla="*/ 1810713 h 1810713"/>
              <a:gd name="connsiteX6" fmla="*/ 0 w 1860468"/>
              <a:gd name="connsiteY6" fmla="*/ 1508921 h 1810713"/>
              <a:gd name="connsiteX7" fmla="*/ 0 w 1860468"/>
              <a:gd name="connsiteY7" fmla="*/ 301792 h 1810713"/>
              <a:gd name="connsiteX8" fmla="*/ 301792 w 1860468"/>
              <a:gd name="connsiteY8" fmla="*/ 0 h 1810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60468" h="1810713">
                <a:moveTo>
                  <a:pt x="301792" y="0"/>
                </a:moveTo>
                <a:lnTo>
                  <a:pt x="1558676" y="0"/>
                </a:lnTo>
                <a:cubicBezTo>
                  <a:pt x="1725351" y="0"/>
                  <a:pt x="1860468" y="135117"/>
                  <a:pt x="1860468" y="301792"/>
                </a:cubicBezTo>
                <a:lnTo>
                  <a:pt x="1860468" y="1508921"/>
                </a:lnTo>
                <a:cubicBezTo>
                  <a:pt x="1860468" y="1675596"/>
                  <a:pt x="1725351" y="1810713"/>
                  <a:pt x="1558676" y="1810713"/>
                </a:cubicBezTo>
                <a:lnTo>
                  <a:pt x="301792" y="1810713"/>
                </a:lnTo>
                <a:cubicBezTo>
                  <a:pt x="135117" y="1810713"/>
                  <a:pt x="0" y="1675596"/>
                  <a:pt x="0" y="1508921"/>
                </a:cubicBezTo>
                <a:lnTo>
                  <a:pt x="0" y="301792"/>
                </a:lnTo>
                <a:cubicBezTo>
                  <a:pt x="0" y="135117"/>
                  <a:pt x="135117" y="0"/>
                  <a:pt x="301792" y="0"/>
                </a:cubicBezTo>
                <a:close/>
              </a:path>
            </a:pathLst>
          </a:custGeom>
        </p:spPr>
        <p:txBody>
          <a:bodyPr wrap="square">
            <a:noAutofit/>
          </a:bodyPr>
          <a:lstStyle/>
          <a:p>
            <a:endParaRPr lang="zh-CN" altLang="en-US"/>
          </a:p>
        </p:txBody>
      </p:sp>
      <p:sp>
        <p:nvSpPr>
          <p:cNvPr id="24" name="图片占位符 30"/>
          <p:cNvSpPr>
            <a:spLocks noGrp="1"/>
          </p:cNvSpPr>
          <p:nvPr>
            <p:ph type="pic" sz="quarter" idx="15"/>
          </p:nvPr>
        </p:nvSpPr>
        <p:spPr>
          <a:xfrm>
            <a:off x="6487685" y="1767867"/>
            <a:ext cx="1860468" cy="1810713"/>
          </a:xfrm>
          <a:custGeom>
            <a:avLst/>
            <a:gdLst>
              <a:gd name="connsiteX0" fmla="*/ 301792 w 1860468"/>
              <a:gd name="connsiteY0" fmla="*/ 0 h 1810713"/>
              <a:gd name="connsiteX1" fmla="*/ 1558676 w 1860468"/>
              <a:gd name="connsiteY1" fmla="*/ 0 h 1810713"/>
              <a:gd name="connsiteX2" fmla="*/ 1860468 w 1860468"/>
              <a:gd name="connsiteY2" fmla="*/ 301792 h 1810713"/>
              <a:gd name="connsiteX3" fmla="*/ 1860468 w 1860468"/>
              <a:gd name="connsiteY3" fmla="*/ 1508921 h 1810713"/>
              <a:gd name="connsiteX4" fmla="*/ 1558676 w 1860468"/>
              <a:gd name="connsiteY4" fmla="*/ 1810713 h 1810713"/>
              <a:gd name="connsiteX5" fmla="*/ 301792 w 1860468"/>
              <a:gd name="connsiteY5" fmla="*/ 1810713 h 1810713"/>
              <a:gd name="connsiteX6" fmla="*/ 0 w 1860468"/>
              <a:gd name="connsiteY6" fmla="*/ 1508921 h 1810713"/>
              <a:gd name="connsiteX7" fmla="*/ 0 w 1860468"/>
              <a:gd name="connsiteY7" fmla="*/ 301792 h 1810713"/>
              <a:gd name="connsiteX8" fmla="*/ 301792 w 1860468"/>
              <a:gd name="connsiteY8" fmla="*/ 0 h 1810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60468" h="1810713">
                <a:moveTo>
                  <a:pt x="301792" y="0"/>
                </a:moveTo>
                <a:lnTo>
                  <a:pt x="1558676" y="0"/>
                </a:lnTo>
                <a:cubicBezTo>
                  <a:pt x="1725351" y="0"/>
                  <a:pt x="1860468" y="135117"/>
                  <a:pt x="1860468" y="301792"/>
                </a:cubicBezTo>
                <a:lnTo>
                  <a:pt x="1860468" y="1508921"/>
                </a:lnTo>
                <a:cubicBezTo>
                  <a:pt x="1860468" y="1675596"/>
                  <a:pt x="1725351" y="1810713"/>
                  <a:pt x="1558676" y="1810713"/>
                </a:cubicBezTo>
                <a:lnTo>
                  <a:pt x="301792" y="1810713"/>
                </a:lnTo>
                <a:cubicBezTo>
                  <a:pt x="135117" y="1810713"/>
                  <a:pt x="0" y="1675596"/>
                  <a:pt x="0" y="1508921"/>
                </a:cubicBezTo>
                <a:lnTo>
                  <a:pt x="0" y="301792"/>
                </a:lnTo>
                <a:cubicBezTo>
                  <a:pt x="0" y="135117"/>
                  <a:pt x="135117" y="0"/>
                  <a:pt x="301792" y="0"/>
                </a:cubicBezTo>
                <a:close/>
              </a:path>
            </a:pathLst>
          </a:custGeom>
        </p:spPr>
        <p:txBody>
          <a:bodyPr wrap="square">
            <a:noAutofit/>
          </a:bodyPr>
          <a:lstStyle/>
          <a:p>
            <a:endParaRPr lang="zh-CN" altLang="en-US"/>
          </a:p>
        </p:txBody>
      </p:sp>
      <p:sp>
        <p:nvSpPr>
          <p:cNvPr id="25" name="图片占位符 31"/>
          <p:cNvSpPr>
            <a:spLocks noGrp="1"/>
          </p:cNvSpPr>
          <p:nvPr>
            <p:ph type="pic" sz="quarter" idx="16"/>
          </p:nvPr>
        </p:nvSpPr>
        <p:spPr>
          <a:xfrm>
            <a:off x="9131524" y="1767867"/>
            <a:ext cx="1860468" cy="1810713"/>
          </a:xfrm>
          <a:custGeom>
            <a:avLst/>
            <a:gdLst>
              <a:gd name="connsiteX0" fmla="*/ 301792 w 1860468"/>
              <a:gd name="connsiteY0" fmla="*/ 0 h 1810713"/>
              <a:gd name="connsiteX1" fmla="*/ 1558676 w 1860468"/>
              <a:gd name="connsiteY1" fmla="*/ 0 h 1810713"/>
              <a:gd name="connsiteX2" fmla="*/ 1860468 w 1860468"/>
              <a:gd name="connsiteY2" fmla="*/ 301792 h 1810713"/>
              <a:gd name="connsiteX3" fmla="*/ 1860468 w 1860468"/>
              <a:gd name="connsiteY3" fmla="*/ 1508921 h 1810713"/>
              <a:gd name="connsiteX4" fmla="*/ 1558676 w 1860468"/>
              <a:gd name="connsiteY4" fmla="*/ 1810713 h 1810713"/>
              <a:gd name="connsiteX5" fmla="*/ 301792 w 1860468"/>
              <a:gd name="connsiteY5" fmla="*/ 1810713 h 1810713"/>
              <a:gd name="connsiteX6" fmla="*/ 0 w 1860468"/>
              <a:gd name="connsiteY6" fmla="*/ 1508921 h 1810713"/>
              <a:gd name="connsiteX7" fmla="*/ 0 w 1860468"/>
              <a:gd name="connsiteY7" fmla="*/ 301792 h 1810713"/>
              <a:gd name="connsiteX8" fmla="*/ 301792 w 1860468"/>
              <a:gd name="connsiteY8" fmla="*/ 0 h 1810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60468" h="1810713">
                <a:moveTo>
                  <a:pt x="301792" y="0"/>
                </a:moveTo>
                <a:lnTo>
                  <a:pt x="1558676" y="0"/>
                </a:lnTo>
                <a:cubicBezTo>
                  <a:pt x="1725351" y="0"/>
                  <a:pt x="1860468" y="135117"/>
                  <a:pt x="1860468" y="301792"/>
                </a:cubicBezTo>
                <a:lnTo>
                  <a:pt x="1860468" y="1508921"/>
                </a:lnTo>
                <a:cubicBezTo>
                  <a:pt x="1860468" y="1675596"/>
                  <a:pt x="1725351" y="1810713"/>
                  <a:pt x="1558676" y="1810713"/>
                </a:cubicBezTo>
                <a:lnTo>
                  <a:pt x="301792" y="1810713"/>
                </a:lnTo>
                <a:cubicBezTo>
                  <a:pt x="135117" y="1810713"/>
                  <a:pt x="0" y="1675596"/>
                  <a:pt x="0" y="1508921"/>
                </a:cubicBezTo>
                <a:lnTo>
                  <a:pt x="0" y="301792"/>
                </a:lnTo>
                <a:cubicBezTo>
                  <a:pt x="0" y="135117"/>
                  <a:pt x="135117" y="0"/>
                  <a:pt x="301792" y="0"/>
                </a:cubicBezTo>
                <a:close/>
              </a:path>
            </a:pathLst>
          </a:custGeom>
        </p:spPr>
        <p:txBody>
          <a:bodyPr wrap="square">
            <a:noAutofit/>
          </a:bodyPr>
          <a:lstStyle/>
          <a:p>
            <a:endParaRPr lang="zh-CN" altLang="en-US"/>
          </a:p>
        </p:txBody>
      </p:sp>
    </p:spTree>
    <p:extLst>
      <p:ext uri="{BB962C8B-B14F-4D97-AF65-F5344CB8AC3E}">
        <p14:creationId xmlns="" xmlns:p14="http://schemas.microsoft.com/office/powerpoint/2010/main" val="41719718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7ED0A4D1-0762-4535-96A1-AF557760D071}" type="datetime1">
              <a:rPr lang="zh-CN" altLang="en-US" smtClean="0"/>
              <a:pPr/>
              <a:t>2021/5/24</a:t>
            </a:fld>
            <a:endParaRPr lang="zh-CN" altLang="en-US"/>
          </a:p>
        </p:txBody>
      </p:sp>
      <p:sp>
        <p:nvSpPr>
          <p:cNvPr id="5" name="页脚占位符 4"/>
          <p:cNvSpPr>
            <a:spLocks noGrp="1"/>
          </p:cNvSpPr>
          <p:nvPr>
            <p:ph type="ftr" sz="quarter" idx="11"/>
          </p:nvPr>
        </p:nvSpPr>
        <p:spPr/>
        <p:txBody>
          <a:bodyPr/>
          <a:lstStyle/>
          <a:p>
            <a:r>
              <a:rPr lang="zh-CN" altLang="en-US"/>
              <a:t>学而不厌，诲人不倦</a:t>
            </a:r>
          </a:p>
        </p:txBody>
      </p:sp>
      <p:sp>
        <p:nvSpPr>
          <p:cNvPr id="6" name="灯片编号占位符 5"/>
          <p:cNvSpPr>
            <a:spLocks noGrp="1"/>
          </p:cNvSpPr>
          <p:nvPr>
            <p:ph type="sldNum" sz="quarter" idx="12"/>
          </p:nvPr>
        </p:nvSpPr>
        <p:spPr/>
        <p:txBody>
          <a:bodyPr/>
          <a:lstStyle/>
          <a:p>
            <a:fld id="{F687CA98-21E3-4BBD-A5F7-FCD4997D6114}" type="slidenum">
              <a:rPr lang="zh-CN" altLang="en-US" smtClean="0"/>
              <a:pPr/>
              <a:t>‹#›</a:t>
            </a:fld>
            <a:endParaRPr lang="zh-CN" altLang="en-US"/>
          </a:p>
        </p:txBody>
      </p:sp>
      <p:sp>
        <p:nvSpPr>
          <p:cNvPr id="12" name="图片占位符 11"/>
          <p:cNvSpPr>
            <a:spLocks noGrp="1"/>
          </p:cNvSpPr>
          <p:nvPr>
            <p:ph type="pic" sz="quarter" idx="13"/>
          </p:nvPr>
        </p:nvSpPr>
        <p:spPr>
          <a:xfrm>
            <a:off x="0" y="0"/>
            <a:ext cx="12192000" cy="6858000"/>
          </a:xfrm>
        </p:spPr>
        <p:txBody>
          <a:bodyPr/>
          <a:lstStyle/>
          <a:p>
            <a:endParaRPr lang="zh-CN" alt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Tree>
    <p:extLst>
      <p:ext uri="{BB962C8B-B14F-4D97-AF65-F5344CB8AC3E}">
        <p14:creationId xmlns="" xmlns:p14="http://schemas.microsoft.com/office/powerpoint/2010/main" val="367247011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自定义版式">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 xmlns:p14="http://schemas.microsoft.com/office/powerpoint/2010/main" val="273370041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Tree>
    <p:extLst>
      <p:ext uri="{BB962C8B-B14F-4D97-AF65-F5344CB8AC3E}">
        <p14:creationId xmlns="" xmlns:p14="http://schemas.microsoft.com/office/powerpoint/2010/main" val="202899135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自定义版式">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 xmlns:p14="http://schemas.microsoft.com/office/powerpoint/2010/main" val="315178491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Tree>
    <p:extLst>
      <p:ext uri="{BB962C8B-B14F-4D97-AF65-F5344CB8AC3E}">
        <p14:creationId xmlns="" xmlns:p14="http://schemas.microsoft.com/office/powerpoint/2010/main" val="28066605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74F9BC23-DFCA-4ADB-B723-1BF0AE5E6F7F}" type="datetime1">
              <a:rPr lang="zh-CN" altLang="en-US" smtClean="0"/>
              <a:pPr/>
              <a:t>2021/5/24</a:t>
            </a:fld>
            <a:endParaRPr lang="zh-CN" altLang="en-US"/>
          </a:p>
        </p:txBody>
      </p:sp>
      <p:sp>
        <p:nvSpPr>
          <p:cNvPr id="5" name="页脚占位符 4"/>
          <p:cNvSpPr>
            <a:spLocks noGrp="1"/>
          </p:cNvSpPr>
          <p:nvPr>
            <p:ph type="ftr" sz="quarter" idx="11"/>
          </p:nvPr>
        </p:nvSpPr>
        <p:spPr/>
        <p:txBody>
          <a:bodyPr/>
          <a:lstStyle/>
          <a:p>
            <a:r>
              <a:rPr lang="zh-CN" altLang="en-US"/>
              <a:t>学而不厌，诲人不倦</a:t>
            </a:r>
          </a:p>
        </p:txBody>
      </p:sp>
      <p:sp>
        <p:nvSpPr>
          <p:cNvPr id="6" name="灯片编号占位符 5"/>
          <p:cNvSpPr>
            <a:spLocks noGrp="1"/>
          </p:cNvSpPr>
          <p:nvPr>
            <p:ph type="sldNum" sz="quarter" idx="12"/>
          </p:nvPr>
        </p:nvSpPr>
        <p:spPr/>
        <p:txBody>
          <a:bodyPr/>
          <a:lstStyle/>
          <a:p>
            <a:fld id="{E60F2D4F-2241-454B-AF5D-961C997CB3BA}" type="slidenum">
              <a:rPr lang="zh-CN" altLang="en-US" smtClean="0"/>
              <a:pPr/>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C47403CB-AE2B-46B7-9FBD-E9AB8A25DF0B}" type="datetime1">
              <a:rPr lang="zh-CN" altLang="en-US" smtClean="0"/>
              <a:pPr/>
              <a:t>2021/5/24</a:t>
            </a:fld>
            <a:endParaRPr lang="zh-CN" altLang="en-US"/>
          </a:p>
        </p:txBody>
      </p:sp>
      <p:sp>
        <p:nvSpPr>
          <p:cNvPr id="6" name="页脚占位符 5"/>
          <p:cNvSpPr>
            <a:spLocks noGrp="1"/>
          </p:cNvSpPr>
          <p:nvPr>
            <p:ph type="ftr" sz="quarter" idx="11"/>
          </p:nvPr>
        </p:nvSpPr>
        <p:spPr/>
        <p:txBody>
          <a:bodyPr/>
          <a:lstStyle/>
          <a:p>
            <a:r>
              <a:rPr lang="zh-CN" altLang="en-US"/>
              <a:t>学而不厌，诲人不倦</a:t>
            </a:r>
          </a:p>
        </p:txBody>
      </p:sp>
      <p:sp>
        <p:nvSpPr>
          <p:cNvPr id="7" name="灯片编号占位符 6"/>
          <p:cNvSpPr>
            <a:spLocks noGrp="1"/>
          </p:cNvSpPr>
          <p:nvPr>
            <p:ph type="sldNum" sz="quarter" idx="12"/>
          </p:nvPr>
        </p:nvSpPr>
        <p:spPr/>
        <p:txBody>
          <a:bodyPr/>
          <a:lstStyle/>
          <a:p>
            <a:fld id="{E60F2D4F-2241-454B-AF5D-961C997CB3BA}" type="slidenum">
              <a:rPr lang="zh-CN" altLang="en-US" smtClean="0"/>
              <a:pPr/>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F1F592F9-8B61-4158-9498-F1A0E25AA045}" type="datetime1">
              <a:rPr lang="zh-CN" altLang="en-US" smtClean="0"/>
              <a:pPr/>
              <a:t>2021/5/24</a:t>
            </a:fld>
            <a:endParaRPr lang="zh-CN" altLang="en-US"/>
          </a:p>
        </p:txBody>
      </p:sp>
      <p:sp>
        <p:nvSpPr>
          <p:cNvPr id="8" name="页脚占位符 7"/>
          <p:cNvSpPr>
            <a:spLocks noGrp="1"/>
          </p:cNvSpPr>
          <p:nvPr>
            <p:ph type="ftr" sz="quarter" idx="11"/>
          </p:nvPr>
        </p:nvSpPr>
        <p:spPr/>
        <p:txBody>
          <a:bodyPr/>
          <a:lstStyle/>
          <a:p>
            <a:r>
              <a:rPr lang="zh-CN" altLang="en-US"/>
              <a:t>学而不厌，诲人不倦</a:t>
            </a:r>
          </a:p>
        </p:txBody>
      </p:sp>
      <p:sp>
        <p:nvSpPr>
          <p:cNvPr id="9" name="灯片编号占位符 8"/>
          <p:cNvSpPr>
            <a:spLocks noGrp="1"/>
          </p:cNvSpPr>
          <p:nvPr>
            <p:ph type="sldNum" sz="quarter" idx="12"/>
          </p:nvPr>
        </p:nvSpPr>
        <p:spPr/>
        <p:txBody>
          <a:bodyPr/>
          <a:lstStyle/>
          <a:p>
            <a:fld id="{E60F2D4F-2241-454B-AF5D-961C997CB3BA}" type="slidenum">
              <a:rPr lang="zh-CN" altLang="en-US" smtClean="0"/>
              <a:pPr/>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952FCF98-EB99-4046-956E-C5961C63E6DD}" type="datetime1">
              <a:rPr lang="zh-CN" altLang="en-US" smtClean="0"/>
              <a:pPr/>
              <a:t>2021/5/24</a:t>
            </a:fld>
            <a:endParaRPr lang="zh-CN" altLang="en-US"/>
          </a:p>
        </p:txBody>
      </p:sp>
      <p:sp>
        <p:nvSpPr>
          <p:cNvPr id="4" name="页脚占位符 3"/>
          <p:cNvSpPr>
            <a:spLocks noGrp="1"/>
          </p:cNvSpPr>
          <p:nvPr>
            <p:ph type="ftr" sz="quarter" idx="11"/>
          </p:nvPr>
        </p:nvSpPr>
        <p:spPr/>
        <p:txBody>
          <a:bodyPr/>
          <a:lstStyle/>
          <a:p>
            <a:r>
              <a:rPr lang="zh-CN" altLang="en-US"/>
              <a:t>学而不厌，诲人不倦</a:t>
            </a:r>
          </a:p>
        </p:txBody>
      </p:sp>
      <p:sp>
        <p:nvSpPr>
          <p:cNvPr id="5" name="灯片编号占位符 4"/>
          <p:cNvSpPr>
            <a:spLocks noGrp="1"/>
          </p:cNvSpPr>
          <p:nvPr>
            <p:ph type="sldNum" sz="quarter" idx="12"/>
          </p:nvPr>
        </p:nvSpPr>
        <p:spPr/>
        <p:txBody>
          <a:bodyPr/>
          <a:lstStyle/>
          <a:p>
            <a:fld id="{E60F2D4F-2241-454B-AF5D-961C997CB3BA}" type="slidenum">
              <a:rPr lang="zh-CN" altLang="en-US" smtClean="0"/>
              <a:pPr/>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E6D8A144-1ECC-47B3-84F8-B0A91898A30F}" type="datetime1">
              <a:rPr lang="zh-CN" altLang="en-US" smtClean="0"/>
              <a:pPr/>
              <a:t>2021/5/24</a:t>
            </a:fld>
            <a:endParaRPr lang="zh-CN" altLang="en-US"/>
          </a:p>
        </p:txBody>
      </p:sp>
      <p:sp>
        <p:nvSpPr>
          <p:cNvPr id="3" name="页脚占位符 2"/>
          <p:cNvSpPr>
            <a:spLocks noGrp="1"/>
          </p:cNvSpPr>
          <p:nvPr>
            <p:ph type="ftr" sz="quarter" idx="11"/>
          </p:nvPr>
        </p:nvSpPr>
        <p:spPr/>
        <p:txBody>
          <a:bodyPr/>
          <a:lstStyle/>
          <a:p>
            <a:r>
              <a:rPr lang="zh-CN" altLang="en-US"/>
              <a:t>学而不厌，诲人不倦</a:t>
            </a:r>
          </a:p>
        </p:txBody>
      </p:sp>
      <p:sp>
        <p:nvSpPr>
          <p:cNvPr id="4" name="灯片编号占位符 3"/>
          <p:cNvSpPr>
            <a:spLocks noGrp="1"/>
          </p:cNvSpPr>
          <p:nvPr>
            <p:ph type="sldNum" sz="quarter" idx="12"/>
          </p:nvPr>
        </p:nvSpPr>
        <p:spPr/>
        <p:txBody>
          <a:bodyPr/>
          <a:lstStyle/>
          <a:p>
            <a:fld id="{E60F2D4F-2241-454B-AF5D-961C997CB3BA}" type="slidenum">
              <a:rPr lang="zh-CN" altLang="en-US" smtClean="0"/>
              <a:pPr/>
              <a:t>‹#›</a:t>
            </a:fld>
            <a:endParaRPr lang="zh-CN" altLang="en-US"/>
          </a:p>
        </p:txBody>
      </p:sp>
      <p:pic>
        <p:nvPicPr>
          <p:cNvPr id="5" name="图片 4"/>
          <p:cNvPicPr>
            <a:picLocks noChangeAspect="1"/>
          </p:cNvPicPr>
          <p:nvPr userDrawn="1"/>
        </p:nvPicPr>
        <p:blipFill>
          <a:blip r:embed="rId2" cstate="print">
            <a:extLst>
              <a:ext uri="{28A0092B-C50C-407E-A947-70E740481C1C}">
                <a14:useLocalDpi xmlns="" xmlns:a14="http://schemas.microsoft.com/office/drawing/2010/main" val="0"/>
              </a:ext>
            </a:extLst>
          </a:blip>
          <a:stretch>
            <a:fillRect/>
          </a:stretch>
        </p:blipFill>
        <p:spPr>
          <a:xfrm>
            <a:off x="556871" y="277510"/>
            <a:ext cx="2203682" cy="634032"/>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F7C7D99C-F0E1-46E5-8194-C48F10C829D5}" type="datetime1">
              <a:rPr lang="zh-CN" altLang="en-US" smtClean="0"/>
              <a:pPr/>
              <a:t>2021/5/24</a:t>
            </a:fld>
            <a:endParaRPr lang="zh-CN" altLang="en-US"/>
          </a:p>
        </p:txBody>
      </p:sp>
      <p:sp>
        <p:nvSpPr>
          <p:cNvPr id="6" name="页脚占位符 5"/>
          <p:cNvSpPr>
            <a:spLocks noGrp="1"/>
          </p:cNvSpPr>
          <p:nvPr>
            <p:ph type="ftr" sz="quarter" idx="11"/>
          </p:nvPr>
        </p:nvSpPr>
        <p:spPr/>
        <p:txBody>
          <a:bodyPr/>
          <a:lstStyle/>
          <a:p>
            <a:r>
              <a:rPr lang="zh-CN" altLang="en-US"/>
              <a:t>学而不厌，诲人不倦</a:t>
            </a:r>
          </a:p>
        </p:txBody>
      </p:sp>
      <p:sp>
        <p:nvSpPr>
          <p:cNvPr id="7" name="灯片编号占位符 6"/>
          <p:cNvSpPr>
            <a:spLocks noGrp="1"/>
          </p:cNvSpPr>
          <p:nvPr>
            <p:ph type="sldNum" sz="quarter" idx="12"/>
          </p:nvPr>
        </p:nvSpPr>
        <p:spPr/>
        <p:txBody>
          <a:bodyPr/>
          <a:lstStyle/>
          <a:p>
            <a:fld id="{E60F2D4F-2241-454B-AF5D-961C997CB3BA}" type="slidenum">
              <a:rPr lang="zh-CN" altLang="en-US" smtClean="0"/>
              <a:pPr/>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E0F658CC-26B5-4ACA-8290-65BB4E4851A2}" type="datetime1">
              <a:rPr lang="zh-CN" altLang="en-US" smtClean="0"/>
              <a:pPr/>
              <a:t>2021/5/24</a:t>
            </a:fld>
            <a:endParaRPr lang="zh-CN" altLang="en-US"/>
          </a:p>
        </p:txBody>
      </p:sp>
      <p:sp>
        <p:nvSpPr>
          <p:cNvPr id="6" name="页脚占位符 5"/>
          <p:cNvSpPr>
            <a:spLocks noGrp="1"/>
          </p:cNvSpPr>
          <p:nvPr>
            <p:ph type="ftr" sz="quarter" idx="11"/>
          </p:nvPr>
        </p:nvSpPr>
        <p:spPr/>
        <p:txBody>
          <a:bodyPr/>
          <a:lstStyle/>
          <a:p>
            <a:r>
              <a:rPr lang="zh-CN" altLang="en-US"/>
              <a:t>学而不厌，诲人不倦</a:t>
            </a:r>
          </a:p>
        </p:txBody>
      </p:sp>
      <p:sp>
        <p:nvSpPr>
          <p:cNvPr id="7" name="灯片编号占位符 6"/>
          <p:cNvSpPr>
            <a:spLocks noGrp="1"/>
          </p:cNvSpPr>
          <p:nvPr>
            <p:ph type="sldNum" sz="quarter" idx="12"/>
          </p:nvPr>
        </p:nvSpPr>
        <p:spPr/>
        <p:txBody>
          <a:bodyPr/>
          <a:lstStyle/>
          <a:p>
            <a:fld id="{E60F2D4F-2241-454B-AF5D-961C997CB3BA}" type="slidenum">
              <a:rPr lang="zh-CN" altLang="en-US" smtClean="0"/>
              <a:pPr/>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26.xml"/><Relationship Id="rId2" Type="http://schemas.openxmlformats.org/officeDocument/2006/relationships/slideLayout" Target="../slideLayouts/slideLayout25.xml"/><Relationship Id="rId1" Type="http://schemas.openxmlformats.org/officeDocument/2006/relationships/slideLayout" Target="../slideLayouts/slideLayout24.xml"/><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28.xml"/><Relationship Id="rId1"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47700" y="6492875"/>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6AE74C6-1819-4215-ACCE-9EE885241B6D}" type="datetime1">
              <a:rPr lang="zh-CN" altLang="en-US" smtClean="0"/>
              <a:pPr/>
              <a:t>2021/5/24</a:t>
            </a:fld>
            <a:endParaRPr lang="zh-CN" altLang="en-US" dirty="0"/>
          </a:p>
        </p:txBody>
      </p:sp>
      <p:sp>
        <p:nvSpPr>
          <p:cNvPr id="5" name="页脚占位符 4"/>
          <p:cNvSpPr>
            <a:spLocks noGrp="1"/>
          </p:cNvSpPr>
          <p:nvPr>
            <p:ph type="ftr" sz="quarter" idx="3"/>
          </p:nvPr>
        </p:nvSpPr>
        <p:spPr>
          <a:xfrm>
            <a:off x="4048100" y="6483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zh-CN" altLang="en-US"/>
              <a:t>学而不厌，诲人不倦</a:t>
            </a:r>
            <a:endParaRPr lang="zh-CN" altLang="en-US" dirty="0"/>
          </a:p>
        </p:txBody>
      </p:sp>
      <p:sp>
        <p:nvSpPr>
          <p:cNvPr id="6" name="灯片编号占位符 5"/>
          <p:cNvSpPr>
            <a:spLocks noGrp="1"/>
          </p:cNvSpPr>
          <p:nvPr>
            <p:ph type="sldNum" sz="quarter" idx="4"/>
          </p:nvPr>
        </p:nvSpPr>
        <p:spPr>
          <a:xfrm>
            <a:off x="8801100" y="6492874"/>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60F2D4F-2241-454B-AF5D-961C997CB3BA}" type="slidenum">
              <a:rPr lang="zh-CN" altLang="en-US" smtClean="0"/>
              <a:pPr/>
              <a:t>‹#›</a:t>
            </a:fld>
            <a:endParaRPr lang="zh-CN" alt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88" r:id="rId13"/>
    <p:sldLayoutId id="2147483668" r:id="rId14"/>
    <p:sldLayoutId id="2147483669" r:id="rId15"/>
    <p:sldLayoutId id="2147483671" r:id="rId16"/>
    <p:sldLayoutId id="2147483673" r:id="rId17"/>
    <p:sldLayoutId id="2147483674" r:id="rId18"/>
    <p:sldLayoutId id="2147483675" r:id="rId19"/>
    <p:sldLayoutId id="2147483676" r:id="rId20"/>
    <p:sldLayoutId id="2147483677" r:id="rId21"/>
    <p:sldLayoutId id="2147483687" r:id="rId22"/>
    <p:sldLayoutId id="2147483686" r:id="rId23"/>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 xmlns:p15="http://schemas.microsoft.com/office/powerpoint/2012/main">
        <p15:guide id="1" orient="horz" pos="2160" userDrawn="1">
          <p15:clr>
            <a:srgbClr val="F26B43"/>
          </p15:clr>
        </p15:guide>
        <p15:guide id="2" pos="384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 xmlns:p14="http://schemas.microsoft.com/office/powerpoint/2010/main" val="2194803502"/>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 xmlns:p15="http://schemas.microsoft.com/office/powerpoint/2012/main">
        <p15:guide id="1" orient="horz" pos="2264">
          <p15:clr>
            <a:srgbClr val="F26B43"/>
          </p15:clr>
        </p15:guide>
        <p15:guide id="2" pos="3840">
          <p15:clr>
            <a:srgbClr val="F26B43"/>
          </p15:clr>
        </p15:guide>
        <p15:guide id="3" pos="192">
          <p15:clr>
            <a:srgbClr val="F26B43"/>
          </p15:clr>
        </p15:guide>
        <p15:guide id="4" pos="7488">
          <p15:clr>
            <a:srgbClr val="F26B43"/>
          </p15:clr>
        </p15:guide>
        <p15:guide id="5" orient="horz" pos="432">
          <p15:clr>
            <a:srgbClr val="F26B43"/>
          </p15:clr>
        </p15:guide>
        <p15:guide id="6" orient="horz" pos="472">
          <p15:clr>
            <a:srgbClr val="F26B43"/>
          </p15:clr>
        </p15:guide>
        <p15:guide id="7" orient="horz" pos="4104">
          <p15:clr>
            <a:srgbClr val="F26B43"/>
          </p15:clr>
        </p15:guide>
        <p15:guide id="8" orient="horz" pos="4056">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 xmlns:p14="http://schemas.microsoft.com/office/powerpoint/2010/main" val="1996784114"/>
      </p:ext>
    </p:extLst>
  </p:cSld>
  <p:clrMap bg1="lt1" tx1="dk1" bg2="lt2" tx2="dk2" accent1="accent1" accent2="accent2" accent3="accent3" accent4="accent4" accent5="accent5" accent6="accent6" hlink="hlink" folHlink="folHlink"/>
  <p:sldLayoutIdLst>
    <p:sldLayoutId id="2147483695" r:id="rId1"/>
    <p:sldLayoutId id="2147483696"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 xmlns:p15="http://schemas.microsoft.com/office/powerpoint/2012/main">
        <p15:guide id="1" orient="horz" pos="2264">
          <p15:clr>
            <a:srgbClr val="F26B43"/>
          </p15:clr>
        </p15:guide>
        <p15:guide id="2" pos="3840">
          <p15:clr>
            <a:srgbClr val="F26B43"/>
          </p15:clr>
        </p15:guide>
        <p15:guide id="3" pos="192">
          <p15:clr>
            <a:srgbClr val="F26B43"/>
          </p15:clr>
        </p15:guide>
        <p15:guide id="4" pos="7488">
          <p15:clr>
            <a:srgbClr val="F26B43"/>
          </p15:clr>
        </p15:guide>
        <p15:guide id="5" orient="horz" pos="432">
          <p15:clr>
            <a:srgbClr val="F26B43"/>
          </p15:clr>
        </p15:guide>
        <p15:guide id="6" orient="horz" pos="472">
          <p15:clr>
            <a:srgbClr val="F26B43"/>
          </p15:clr>
        </p15:guide>
        <p15:guide id="7" orient="horz" pos="4104">
          <p15:clr>
            <a:srgbClr val="F26B43"/>
          </p15:clr>
        </p15:guide>
        <p15:guide id="8" orient="horz" pos="4056">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23.xml"/><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12.xml"/><Relationship Id="rId1" Type="http://schemas.openxmlformats.org/officeDocument/2006/relationships/vmlDrawing" Target="../drawings/vmlDrawing1.vml"/><Relationship Id="rId5" Type="http://schemas.openxmlformats.org/officeDocument/2006/relationships/oleObject" Target="../embeddings/oleObject3.bin"/><Relationship Id="rId4" Type="http://schemas.openxmlformats.org/officeDocument/2006/relationships/oleObject" Target="../embeddings/oleObject2.bin"/></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12.xml"/><Relationship Id="rId1" Type="http://schemas.openxmlformats.org/officeDocument/2006/relationships/vmlDrawing" Target="../drawings/vmlDrawing2.vml"/></Relationships>
</file>

<file path=ppt/slides/_rels/slide17.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12.xml"/><Relationship Id="rId1" Type="http://schemas.openxmlformats.org/officeDocument/2006/relationships/vmlDrawing" Target="../drawings/vmlDrawing3.vml"/></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12.xml"/><Relationship Id="rId1" Type="http://schemas.openxmlformats.org/officeDocument/2006/relationships/vmlDrawing" Target="../drawings/vmlDrawing4.v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2.png"/><Relationship Id="rId2" Type="http://schemas.openxmlformats.org/officeDocument/2006/relationships/image" Target="../media/image8.png"/><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jpeg"/><Relationship Id="rId4" Type="http://schemas.microsoft.com/office/2007/relationships/hdphoto" Target="../media/hdphoto2.wdp"/></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8" Type="http://schemas.openxmlformats.org/officeDocument/2006/relationships/hyperlink" Target="http://www.nist.gov/dads/HTML/travelingSalesman.html" TargetMode="External"/><Relationship Id="rId3" Type="http://schemas.openxmlformats.org/officeDocument/2006/relationships/hyperlink" Target="http://www.nist.gov/dads/HTML/decisionProblem.html" TargetMode="External"/><Relationship Id="rId7" Type="http://schemas.openxmlformats.org/officeDocument/2006/relationships/hyperlink" Target="http://www.nist.gov/dads/HTML/npcomplete.html" TargetMode="External"/><Relationship Id="rId2" Type="http://schemas.openxmlformats.org/officeDocument/2006/relationships/hyperlink" Target="http://www.nist.gov/dads/HTML/complexityClass.html" TargetMode="External"/><Relationship Id="rId1" Type="http://schemas.openxmlformats.org/officeDocument/2006/relationships/slideLayout" Target="../slideLayouts/slideLayout12.xml"/><Relationship Id="rId6" Type="http://schemas.openxmlformats.org/officeDocument/2006/relationships/hyperlink" Target="http://www.nist.gov/dads/HTML/optimization.html" TargetMode="External"/><Relationship Id="rId5" Type="http://schemas.openxmlformats.org/officeDocument/2006/relationships/hyperlink" Target="http://www.nist.gov/dads/HTML/polynomialtm.html" TargetMode="External"/><Relationship Id="rId4" Type="http://schemas.openxmlformats.org/officeDocument/2006/relationships/hyperlink" Target="http://www.nist.gov/dads/HTML/nondetrmtur.html" TargetMode="External"/><Relationship Id="rId9" Type="http://schemas.openxmlformats.org/officeDocument/2006/relationships/hyperlink" Target="http://www.nist.gov/dads/HTML/binpacking.html"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www.nist.gov/dads/HTML/function.html" TargetMode="External"/><Relationship Id="rId2" Type="http://schemas.openxmlformats.org/officeDocument/2006/relationships/hyperlink" Target="http://www.nist.gov/dads/HTML/theta.html" TargetMode="External"/><Relationship Id="rId1" Type="http://schemas.openxmlformats.org/officeDocument/2006/relationships/slideLayout" Target="../slideLayouts/slideLayout12.xml"/><Relationship Id="rId4" Type="http://schemas.openxmlformats.org/officeDocument/2006/relationships/hyperlink" Target="http://www.nist.gov/dads/HTML/range.html"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www.nist.gov/dads/HTML/nextstate.html" TargetMode="External"/><Relationship Id="rId2" Type="http://schemas.openxmlformats.org/officeDocument/2006/relationships/hyperlink" Target="http://www.nist.gov/dads/HTML/turingMachine.html" TargetMode="External"/><Relationship Id="rId1" Type="http://schemas.openxmlformats.org/officeDocument/2006/relationships/slideLayout" Target="../slideLayouts/slideLayout12.xml"/><Relationship Id="rId4" Type="http://schemas.openxmlformats.org/officeDocument/2006/relationships/image" Target="../media/image13.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占位符 5"/>
          <p:cNvPicPr>
            <a:picLocks noGrp="1" noChangeAspect="1"/>
          </p:cNvPicPr>
          <p:nvPr>
            <p:ph type="pic" sz="quarter" idx="13"/>
          </p:nvPr>
        </p:nvPicPr>
        <p:blipFill rotWithShape="1">
          <a:blip r:embed="rId3" cstate="print">
            <a:extLst>
              <a:ext uri="{28A0092B-C50C-407E-A947-70E740481C1C}">
                <a14:useLocalDpi xmlns="" xmlns:a14="http://schemas.microsoft.com/office/drawing/2010/main" val="0"/>
              </a:ext>
            </a:extLst>
          </a:blip>
          <a:srcRect t="7813" b="7813"/>
          <a:stretch>
            <a:fillRect/>
          </a:stretch>
        </p:blipFill>
        <p:spPr/>
      </p:pic>
      <p:sp>
        <p:nvSpPr>
          <p:cNvPr id="8" name="矩形 7"/>
          <p:cNvSpPr/>
          <p:nvPr/>
        </p:nvSpPr>
        <p:spPr>
          <a:xfrm>
            <a:off x="-1" y="0"/>
            <a:ext cx="12192000" cy="6858000"/>
          </a:xfrm>
          <a:prstGeom prst="rect">
            <a:avLst/>
          </a:prstGeom>
          <a:solidFill>
            <a:schemeClr val="bg1">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a:p>
        </p:txBody>
      </p:sp>
      <p:sp>
        <p:nvSpPr>
          <p:cNvPr id="10" name="任意多边形 9"/>
          <p:cNvSpPr/>
          <p:nvPr/>
        </p:nvSpPr>
        <p:spPr>
          <a:xfrm>
            <a:off x="0" y="5372100"/>
            <a:ext cx="9925050" cy="1488653"/>
          </a:xfrm>
          <a:custGeom>
            <a:avLst/>
            <a:gdLst>
              <a:gd name="connsiteX0" fmla="*/ 0 w 12192000"/>
              <a:gd name="connsiteY0" fmla="*/ 0 h 1883327"/>
              <a:gd name="connsiteX1" fmla="*/ 210580 w 12192000"/>
              <a:gd name="connsiteY1" fmla="*/ 136554 h 1883327"/>
              <a:gd name="connsiteX2" fmla="*/ 5909897 w 12192000"/>
              <a:gd name="connsiteY2" fmla="*/ 1630229 h 1883327"/>
              <a:gd name="connsiteX3" fmla="*/ 12189227 w 12192000"/>
              <a:gd name="connsiteY3" fmla="*/ 593158 h 1883327"/>
              <a:gd name="connsiteX4" fmla="*/ 12192000 w 12192000"/>
              <a:gd name="connsiteY4" fmla="*/ 591451 h 1883327"/>
              <a:gd name="connsiteX5" fmla="*/ 12192000 w 12192000"/>
              <a:gd name="connsiteY5" fmla="*/ 1883327 h 1883327"/>
              <a:gd name="connsiteX6" fmla="*/ 0 w 12192000"/>
              <a:gd name="connsiteY6" fmla="*/ 1883327 h 1883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883327">
                <a:moveTo>
                  <a:pt x="0" y="0"/>
                </a:moveTo>
                <a:lnTo>
                  <a:pt x="210580" y="136554"/>
                </a:lnTo>
                <a:cubicBezTo>
                  <a:pt x="1539998" y="922715"/>
                  <a:pt x="3588127" y="1494176"/>
                  <a:pt x="5909897" y="1630229"/>
                </a:cubicBezTo>
                <a:cubicBezTo>
                  <a:pt x="8489641" y="1781399"/>
                  <a:pt x="10796652" y="1359251"/>
                  <a:pt x="12189227" y="593158"/>
                </a:cubicBezTo>
                <a:lnTo>
                  <a:pt x="12192000" y="591451"/>
                </a:lnTo>
                <a:lnTo>
                  <a:pt x="12192000" y="1883327"/>
                </a:lnTo>
                <a:lnTo>
                  <a:pt x="0" y="1883327"/>
                </a:lnTo>
                <a:close/>
              </a:path>
            </a:pathLst>
          </a:custGeom>
          <a:gradFill>
            <a:gsLst>
              <a:gs pos="0">
                <a:schemeClr val="accent1"/>
              </a:gs>
              <a:gs pos="64000">
                <a:srgbClr val="642200">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a:p>
        </p:txBody>
      </p:sp>
      <p:sp>
        <p:nvSpPr>
          <p:cNvPr id="7" name="任意多边形 6"/>
          <p:cNvSpPr/>
          <p:nvPr/>
        </p:nvSpPr>
        <p:spPr>
          <a:xfrm>
            <a:off x="0" y="5797819"/>
            <a:ext cx="12192000" cy="1070394"/>
          </a:xfrm>
          <a:custGeom>
            <a:avLst/>
            <a:gdLst>
              <a:gd name="connsiteX0" fmla="*/ 0 w 12192000"/>
              <a:gd name="connsiteY0" fmla="*/ 0 h 1883327"/>
              <a:gd name="connsiteX1" fmla="*/ 210580 w 12192000"/>
              <a:gd name="connsiteY1" fmla="*/ 136554 h 1883327"/>
              <a:gd name="connsiteX2" fmla="*/ 5909897 w 12192000"/>
              <a:gd name="connsiteY2" fmla="*/ 1630229 h 1883327"/>
              <a:gd name="connsiteX3" fmla="*/ 12189227 w 12192000"/>
              <a:gd name="connsiteY3" fmla="*/ 593158 h 1883327"/>
              <a:gd name="connsiteX4" fmla="*/ 12192000 w 12192000"/>
              <a:gd name="connsiteY4" fmla="*/ 591451 h 1883327"/>
              <a:gd name="connsiteX5" fmla="*/ 12192000 w 12192000"/>
              <a:gd name="connsiteY5" fmla="*/ 1883327 h 1883327"/>
              <a:gd name="connsiteX6" fmla="*/ 0 w 12192000"/>
              <a:gd name="connsiteY6" fmla="*/ 1883327 h 1883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883327">
                <a:moveTo>
                  <a:pt x="0" y="0"/>
                </a:moveTo>
                <a:lnTo>
                  <a:pt x="210580" y="136554"/>
                </a:lnTo>
                <a:cubicBezTo>
                  <a:pt x="1539998" y="922715"/>
                  <a:pt x="3588127" y="1494176"/>
                  <a:pt x="5909897" y="1630229"/>
                </a:cubicBezTo>
                <a:cubicBezTo>
                  <a:pt x="8489641" y="1781399"/>
                  <a:pt x="10796652" y="1359251"/>
                  <a:pt x="12189227" y="593158"/>
                </a:cubicBezTo>
                <a:lnTo>
                  <a:pt x="12192000" y="591451"/>
                </a:lnTo>
                <a:lnTo>
                  <a:pt x="12192000" y="1883327"/>
                </a:lnTo>
                <a:lnTo>
                  <a:pt x="0" y="1883327"/>
                </a:lnTo>
                <a:close/>
              </a:path>
            </a:pathLst>
          </a:custGeom>
          <a:gradFill>
            <a:gsLst>
              <a:gs pos="0">
                <a:schemeClr val="accent1"/>
              </a:gs>
              <a:gs pos="100000">
                <a:schemeClr val="accent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a:p>
        </p:txBody>
      </p:sp>
      <p:sp>
        <p:nvSpPr>
          <p:cNvPr id="19" name="任意多边形 18"/>
          <p:cNvSpPr/>
          <p:nvPr/>
        </p:nvSpPr>
        <p:spPr>
          <a:xfrm rot="10800000">
            <a:off x="2266950" y="-12880"/>
            <a:ext cx="9925050" cy="1488653"/>
          </a:xfrm>
          <a:custGeom>
            <a:avLst/>
            <a:gdLst>
              <a:gd name="connsiteX0" fmla="*/ 0 w 12192000"/>
              <a:gd name="connsiteY0" fmla="*/ 0 h 1883327"/>
              <a:gd name="connsiteX1" fmla="*/ 210580 w 12192000"/>
              <a:gd name="connsiteY1" fmla="*/ 136554 h 1883327"/>
              <a:gd name="connsiteX2" fmla="*/ 5909897 w 12192000"/>
              <a:gd name="connsiteY2" fmla="*/ 1630229 h 1883327"/>
              <a:gd name="connsiteX3" fmla="*/ 12189227 w 12192000"/>
              <a:gd name="connsiteY3" fmla="*/ 593158 h 1883327"/>
              <a:gd name="connsiteX4" fmla="*/ 12192000 w 12192000"/>
              <a:gd name="connsiteY4" fmla="*/ 591451 h 1883327"/>
              <a:gd name="connsiteX5" fmla="*/ 12192000 w 12192000"/>
              <a:gd name="connsiteY5" fmla="*/ 1883327 h 1883327"/>
              <a:gd name="connsiteX6" fmla="*/ 0 w 12192000"/>
              <a:gd name="connsiteY6" fmla="*/ 1883327 h 1883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883327">
                <a:moveTo>
                  <a:pt x="0" y="0"/>
                </a:moveTo>
                <a:lnTo>
                  <a:pt x="210580" y="136554"/>
                </a:lnTo>
                <a:cubicBezTo>
                  <a:pt x="1539998" y="922715"/>
                  <a:pt x="3588127" y="1494176"/>
                  <a:pt x="5909897" y="1630229"/>
                </a:cubicBezTo>
                <a:cubicBezTo>
                  <a:pt x="8489641" y="1781399"/>
                  <a:pt x="10796652" y="1359251"/>
                  <a:pt x="12189227" y="593158"/>
                </a:cubicBezTo>
                <a:lnTo>
                  <a:pt x="12192000" y="591451"/>
                </a:lnTo>
                <a:lnTo>
                  <a:pt x="12192000" y="1883327"/>
                </a:lnTo>
                <a:lnTo>
                  <a:pt x="0" y="1883327"/>
                </a:lnTo>
                <a:close/>
              </a:path>
            </a:pathLst>
          </a:custGeom>
          <a:gradFill>
            <a:gsLst>
              <a:gs pos="0">
                <a:schemeClr val="accent1"/>
              </a:gs>
              <a:gs pos="64000">
                <a:srgbClr val="642200">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a:p>
        </p:txBody>
      </p:sp>
      <p:sp>
        <p:nvSpPr>
          <p:cNvPr id="20" name="任意多边形 19"/>
          <p:cNvSpPr/>
          <p:nvPr/>
        </p:nvSpPr>
        <p:spPr>
          <a:xfrm rot="10800000">
            <a:off x="0" y="-20340"/>
            <a:ext cx="12192000" cy="1070394"/>
          </a:xfrm>
          <a:custGeom>
            <a:avLst/>
            <a:gdLst>
              <a:gd name="connsiteX0" fmla="*/ 0 w 12192000"/>
              <a:gd name="connsiteY0" fmla="*/ 0 h 1883327"/>
              <a:gd name="connsiteX1" fmla="*/ 210580 w 12192000"/>
              <a:gd name="connsiteY1" fmla="*/ 136554 h 1883327"/>
              <a:gd name="connsiteX2" fmla="*/ 5909897 w 12192000"/>
              <a:gd name="connsiteY2" fmla="*/ 1630229 h 1883327"/>
              <a:gd name="connsiteX3" fmla="*/ 12189227 w 12192000"/>
              <a:gd name="connsiteY3" fmla="*/ 593158 h 1883327"/>
              <a:gd name="connsiteX4" fmla="*/ 12192000 w 12192000"/>
              <a:gd name="connsiteY4" fmla="*/ 591451 h 1883327"/>
              <a:gd name="connsiteX5" fmla="*/ 12192000 w 12192000"/>
              <a:gd name="connsiteY5" fmla="*/ 1883327 h 1883327"/>
              <a:gd name="connsiteX6" fmla="*/ 0 w 12192000"/>
              <a:gd name="connsiteY6" fmla="*/ 1883327 h 1883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883327">
                <a:moveTo>
                  <a:pt x="0" y="0"/>
                </a:moveTo>
                <a:lnTo>
                  <a:pt x="210580" y="136554"/>
                </a:lnTo>
                <a:cubicBezTo>
                  <a:pt x="1539998" y="922715"/>
                  <a:pt x="3588127" y="1494176"/>
                  <a:pt x="5909897" y="1630229"/>
                </a:cubicBezTo>
                <a:cubicBezTo>
                  <a:pt x="8489641" y="1781399"/>
                  <a:pt x="10796652" y="1359251"/>
                  <a:pt x="12189227" y="593158"/>
                </a:cubicBezTo>
                <a:lnTo>
                  <a:pt x="12192000" y="591451"/>
                </a:lnTo>
                <a:lnTo>
                  <a:pt x="12192000" y="1883327"/>
                </a:lnTo>
                <a:lnTo>
                  <a:pt x="0" y="1883327"/>
                </a:lnTo>
                <a:close/>
              </a:path>
            </a:pathLst>
          </a:custGeom>
          <a:gradFill>
            <a:gsLst>
              <a:gs pos="0">
                <a:schemeClr val="accent1"/>
              </a:gs>
              <a:gs pos="100000">
                <a:srgbClr val="642200">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a:p>
        </p:txBody>
      </p:sp>
      <p:pic>
        <p:nvPicPr>
          <p:cNvPr id="22" name="图片 21"/>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4334595" y="1497064"/>
            <a:ext cx="3522808" cy="831622"/>
          </a:xfrm>
          <a:prstGeom prst="rect">
            <a:avLst/>
          </a:prstGeom>
        </p:spPr>
      </p:pic>
      <p:sp>
        <p:nvSpPr>
          <p:cNvPr id="18" name="Rectangle 2">
            <a:extLst>
              <a:ext uri="{FF2B5EF4-FFF2-40B4-BE49-F238E27FC236}">
                <a16:creationId xmlns="" xmlns:a16="http://schemas.microsoft.com/office/drawing/2014/main" id="{8FE2FE3F-832B-45E4-B1A5-A5ACDD85E8D1}"/>
              </a:ext>
            </a:extLst>
          </p:cNvPr>
          <p:cNvSpPr txBox="1">
            <a:spLocks noChangeArrowheads="1"/>
          </p:cNvSpPr>
          <p:nvPr/>
        </p:nvSpPr>
        <p:spPr>
          <a:xfrm>
            <a:off x="336000" y="1777527"/>
            <a:ext cx="11089800" cy="11430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ko-KR" sz="3200" b="1" dirty="0">
                <a:latin typeface="Times New Roman" panose="02020603050405020304" pitchFamily="18" charset="0"/>
              </a:rPr>
              <a:t/>
            </a:r>
            <a:br>
              <a:rPr lang="en-US" altLang="ko-KR" sz="3200" b="1" dirty="0">
                <a:latin typeface="Times New Roman" panose="02020603050405020304" pitchFamily="18" charset="0"/>
              </a:rPr>
            </a:br>
            <a:r>
              <a:rPr lang="en-US" altLang="ko-KR" sz="3200" b="1" dirty="0">
                <a:latin typeface="Times New Roman" panose="02020603050405020304" pitchFamily="18" charset="0"/>
              </a:rPr>
              <a:t/>
            </a:r>
            <a:br>
              <a:rPr lang="en-US" altLang="ko-KR" sz="3200" b="1" dirty="0">
                <a:latin typeface="Times New Roman" panose="02020603050405020304" pitchFamily="18" charset="0"/>
              </a:rPr>
            </a:br>
            <a:r>
              <a:rPr lang="en-US" altLang="ko-KR" b="1" dirty="0">
                <a:latin typeface="Times New Roman" panose="02020603050405020304" pitchFamily="18" charset="0"/>
              </a:rPr>
              <a:t>Artificial Intelligence </a:t>
            </a:r>
            <a:endParaRPr lang="en-US" altLang="ko-KR" b="1" dirty="0" smtClean="0">
              <a:latin typeface="Times New Roman" panose="02020603050405020304" pitchFamily="18" charset="0"/>
            </a:endParaRPr>
          </a:p>
          <a:p>
            <a:pPr algn="ctr"/>
            <a:r>
              <a:rPr lang="en-US" altLang="ko-KR" b="1" dirty="0" smtClean="0">
                <a:latin typeface="Times New Roman" panose="02020603050405020304" pitchFamily="18" charset="0"/>
              </a:rPr>
              <a:t>Chapter </a:t>
            </a:r>
            <a:r>
              <a:rPr lang="en-US" altLang="ko-KR" b="1" dirty="0">
                <a:latin typeface="Times New Roman" panose="02020603050405020304" pitchFamily="18" charset="0"/>
              </a:rPr>
              <a:t>17.</a:t>
            </a:r>
            <a:r>
              <a:rPr lang="en-US" altLang="ko-KR" sz="3200" b="1" dirty="0">
                <a:latin typeface="Times New Roman" panose="02020603050405020304" pitchFamily="18" charset="0"/>
              </a:rPr>
              <a:t/>
            </a:r>
            <a:br>
              <a:rPr lang="en-US" altLang="ko-KR" sz="3200" b="1" dirty="0">
                <a:latin typeface="Times New Roman" panose="02020603050405020304" pitchFamily="18" charset="0"/>
              </a:rPr>
            </a:br>
            <a:r>
              <a:rPr lang="en-US" altLang="ko-KR" b="1" dirty="0">
                <a:latin typeface="Times New Roman" panose="02020603050405020304" pitchFamily="18" charset="0"/>
              </a:rPr>
              <a:t/>
            </a:r>
            <a:br>
              <a:rPr lang="en-US" altLang="ko-KR" b="1" dirty="0">
                <a:latin typeface="Times New Roman" panose="02020603050405020304" pitchFamily="18" charset="0"/>
              </a:rPr>
            </a:br>
            <a:r>
              <a:rPr lang="en-US" altLang="ko-KR" b="1" dirty="0">
                <a:latin typeface="Times New Roman" panose="02020603050405020304" pitchFamily="18" charset="0"/>
              </a:rPr>
              <a:t>Knowledge-Based Systems</a:t>
            </a:r>
            <a:br>
              <a:rPr lang="en-US" altLang="ko-KR" b="1" dirty="0">
                <a:latin typeface="Times New Roman" panose="02020603050405020304" pitchFamily="18" charset="0"/>
              </a:rPr>
            </a:br>
            <a:r>
              <a:rPr lang="en-US" altLang="ko-KR" b="1" dirty="0">
                <a:latin typeface="Times New Roman" panose="02020603050405020304" pitchFamily="18" charset="0"/>
              </a:rPr>
              <a:t/>
            </a:r>
            <a:br>
              <a:rPr lang="en-US" altLang="ko-KR" b="1" dirty="0">
                <a:latin typeface="Times New Roman" panose="02020603050405020304" pitchFamily="18" charset="0"/>
              </a:rPr>
            </a:br>
            <a:r>
              <a:rPr lang="en-US" altLang="ko-KR" sz="3200" dirty="0">
                <a:latin typeface="Times New Roman" panose="02020603050405020304" pitchFamily="18" charset="0"/>
              </a:rPr>
              <a:t>{</a:t>
            </a:r>
            <a:r>
              <a:rPr lang="ko-KR" altLang="en-US" sz="3200" dirty="0">
                <a:latin typeface="Times New Roman" panose="02020603050405020304" pitchFamily="18" charset="0"/>
              </a:rPr>
              <a:t>第</a:t>
            </a:r>
            <a:r>
              <a:rPr lang="en-US" altLang="ko-KR" sz="3200" dirty="0">
                <a:latin typeface="Times New Roman" panose="02020603050405020304" pitchFamily="18" charset="0"/>
              </a:rPr>
              <a:t>17</a:t>
            </a:r>
            <a:r>
              <a:rPr lang="ko-KR" altLang="en-US" sz="3200" dirty="0">
                <a:latin typeface="Times New Roman" panose="02020603050405020304" pitchFamily="18" charset="0"/>
              </a:rPr>
              <a:t>章 基于知识的系统</a:t>
            </a:r>
            <a:r>
              <a:rPr lang="en-US" altLang="ko-KR" sz="3200" dirty="0">
                <a:latin typeface="Times New Roman" panose="02020603050405020304" pitchFamily="18" charset="0"/>
              </a:rPr>
              <a:t>}</a:t>
            </a:r>
            <a:r>
              <a:rPr lang="en-US" altLang="ko-KR" dirty="0"/>
              <a:t/>
            </a:r>
            <a:br>
              <a:rPr lang="en-US" altLang="ko-KR" dirty="0"/>
            </a:br>
            <a:endParaRPr lang="en-US" altLang="ko-KR" dirty="0"/>
          </a:p>
        </p:txBody>
      </p:sp>
    </p:spTree>
    <p:extLst>
      <p:ext uri="{BB962C8B-B14F-4D97-AF65-F5344CB8AC3E}">
        <p14:creationId xmlns="" xmlns:p14="http://schemas.microsoft.com/office/powerpoint/2010/main" val="42481890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6D721A90-4106-46A7-B708-06DBE700CAF9}"/>
              </a:ext>
            </a:extLst>
          </p:cNvPr>
          <p:cNvSpPr>
            <a:spLocks noGrp="1"/>
          </p:cNvSpPr>
          <p:nvPr>
            <p:ph type="title"/>
          </p:nvPr>
        </p:nvSpPr>
        <p:spPr>
          <a:xfrm>
            <a:off x="865401" y="382479"/>
            <a:ext cx="8182599" cy="596348"/>
          </a:xfrm>
        </p:spPr>
        <p:txBody>
          <a:bodyPr>
            <a:normAutofit fontScale="90000"/>
          </a:bodyPr>
          <a:lstStyle/>
          <a:p>
            <a:r>
              <a:rPr lang="en-US" altLang="ko-KR" b="1" dirty="0">
                <a:solidFill>
                  <a:srgbClr val="0D0957"/>
                </a:solidFill>
                <a:latin typeface="Times New Roman" panose="02020603050405020304" pitchFamily="18" charset="0"/>
              </a:rPr>
              <a:t>17.2 Reasoning Using Horn Clauses</a:t>
            </a:r>
            <a:endParaRPr lang="zh-CN" altLang="en-US" dirty="0">
              <a:solidFill>
                <a:srgbClr val="0D0957"/>
              </a:solidFill>
            </a:endParaRPr>
          </a:p>
        </p:txBody>
      </p:sp>
      <p:sp>
        <p:nvSpPr>
          <p:cNvPr id="3" name="日期占位符 2">
            <a:extLst>
              <a:ext uri="{FF2B5EF4-FFF2-40B4-BE49-F238E27FC236}">
                <a16:creationId xmlns="" xmlns:a16="http://schemas.microsoft.com/office/drawing/2014/main" id="{FD2AF35C-A70B-4A51-97B5-4679F01150EA}"/>
              </a:ext>
            </a:extLst>
          </p:cNvPr>
          <p:cNvSpPr>
            <a:spLocks noGrp="1"/>
          </p:cNvSpPr>
          <p:nvPr>
            <p:ph type="dt" sz="half" idx="10"/>
          </p:nvPr>
        </p:nvSpPr>
        <p:spPr/>
        <p:txBody>
          <a:bodyPr/>
          <a:lstStyle/>
          <a:p>
            <a:fld id="{35FB0823-911F-469A-A62A-3DB6146431A6}" type="datetime1">
              <a:rPr lang="zh-CN" altLang="en-US" smtClean="0"/>
              <a:pPr/>
              <a:t>2021/5/24</a:t>
            </a:fld>
            <a:endParaRPr lang="zh-CN" altLang="en-US"/>
          </a:p>
        </p:txBody>
      </p:sp>
      <p:sp>
        <p:nvSpPr>
          <p:cNvPr id="4" name="页脚占位符 3">
            <a:extLst>
              <a:ext uri="{FF2B5EF4-FFF2-40B4-BE49-F238E27FC236}">
                <a16:creationId xmlns="" xmlns:a16="http://schemas.microsoft.com/office/drawing/2014/main" id="{26B74256-A11F-4753-A37B-3532C5480B4C}"/>
              </a:ext>
            </a:extLst>
          </p:cNvPr>
          <p:cNvSpPr>
            <a:spLocks noGrp="1"/>
          </p:cNvSpPr>
          <p:nvPr>
            <p:ph type="ftr" sz="quarter" idx="11"/>
          </p:nvPr>
        </p:nvSpPr>
        <p:spPr/>
        <p:txBody>
          <a:bodyPr/>
          <a:lstStyle/>
          <a:p>
            <a:r>
              <a:rPr lang="zh-CN" altLang="en-US"/>
              <a:t>学而不厌，诲人不倦</a:t>
            </a:r>
            <a:endParaRPr lang="zh-CN" altLang="en-US" dirty="0"/>
          </a:p>
        </p:txBody>
      </p:sp>
      <p:sp>
        <p:nvSpPr>
          <p:cNvPr id="5" name="灯片编号占位符 4">
            <a:extLst>
              <a:ext uri="{FF2B5EF4-FFF2-40B4-BE49-F238E27FC236}">
                <a16:creationId xmlns="" xmlns:a16="http://schemas.microsoft.com/office/drawing/2014/main" id="{D035CA54-10C3-4BE3-A6C2-FB7937AC0588}"/>
              </a:ext>
            </a:extLst>
          </p:cNvPr>
          <p:cNvSpPr>
            <a:spLocks noGrp="1"/>
          </p:cNvSpPr>
          <p:nvPr>
            <p:ph type="sldNum" sz="quarter" idx="12"/>
          </p:nvPr>
        </p:nvSpPr>
        <p:spPr/>
        <p:txBody>
          <a:bodyPr/>
          <a:lstStyle/>
          <a:p>
            <a:fld id="{E60F2D4F-2241-454B-AF5D-961C997CB3BA}" type="slidenum">
              <a:rPr lang="zh-CN" altLang="en-US" smtClean="0"/>
              <a:pPr/>
              <a:t>10</a:t>
            </a:fld>
            <a:endParaRPr lang="zh-CN" altLang="en-US"/>
          </a:p>
        </p:txBody>
      </p:sp>
      <p:sp>
        <p:nvSpPr>
          <p:cNvPr id="6" name="Rectangle 3">
            <a:extLst>
              <a:ext uri="{FF2B5EF4-FFF2-40B4-BE49-F238E27FC236}">
                <a16:creationId xmlns="" xmlns:a16="http://schemas.microsoft.com/office/drawing/2014/main" id="{6F237ADC-77B9-4F53-AFEC-27B62B864791}"/>
              </a:ext>
            </a:extLst>
          </p:cNvPr>
          <p:cNvSpPr txBox="1">
            <a:spLocks noChangeArrowheads="1"/>
          </p:cNvSpPr>
          <p:nvPr/>
        </p:nvSpPr>
        <p:spPr>
          <a:xfrm>
            <a:off x="1704000" y="1269000"/>
            <a:ext cx="8784000" cy="49530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ko-KR" b="1" dirty="0">
                <a:solidFill>
                  <a:srgbClr val="FF0000"/>
                </a:solidFill>
              </a:rPr>
              <a:t>Horn Clauses</a:t>
            </a:r>
          </a:p>
          <a:p>
            <a:pPr lvl="1"/>
            <a:r>
              <a:rPr lang="en-US" altLang="ko-KR" dirty="0"/>
              <a:t>Clauses that have at most one positive literal.</a:t>
            </a:r>
          </a:p>
          <a:p>
            <a:pPr lvl="1"/>
            <a:r>
              <a:rPr lang="en-US" altLang="ko-KR" b="1" dirty="0">
                <a:solidFill>
                  <a:srgbClr val="0D0957"/>
                </a:solidFill>
              </a:rPr>
              <a:t>Rule</a:t>
            </a:r>
            <a:r>
              <a:rPr lang="en-US" altLang="ko-KR" dirty="0"/>
              <a:t>:</a:t>
            </a:r>
          </a:p>
          <a:p>
            <a:pPr lvl="2"/>
            <a:r>
              <a:rPr lang="en-US" altLang="ko-KR" dirty="0"/>
              <a:t>There is at least one negative literal and a single positive literal.</a:t>
            </a:r>
          </a:p>
          <a:p>
            <a:pPr lvl="2"/>
            <a:r>
              <a:rPr lang="en-US" altLang="ko-KR" dirty="0"/>
              <a:t>The literal </a:t>
            </a:r>
            <a:r>
              <a:rPr lang="en-US" altLang="ko-KR" dirty="0">
                <a:sym typeface="Symbol" panose="05050102010706020507" pitchFamily="18" charset="2"/>
              </a:rPr>
              <a:t></a:t>
            </a:r>
            <a:r>
              <a:rPr lang="en-US" altLang="ko-KR" i="1" baseline="-25000" dirty="0">
                <a:sym typeface="Symbol" panose="05050102010706020507" pitchFamily="18" charset="2"/>
              </a:rPr>
              <a:t>h</a:t>
            </a:r>
            <a:r>
              <a:rPr lang="en-US" altLang="ko-KR" dirty="0">
                <a:sym typeface="Symbol" panose="05050102010706020507" pitchFamily="18" charset="2"/>
              </a:rPr>
              <a:t> is called the head of the clause.</a:t>
            </a:r>
            <a:endParaRPr lang="en-US" altLang="ko-KR" dirty="0"/>
          </a:p>
          <a:p>
            <a:pPr lvl="2"/>
            <a:r>
              <a:rPr lang="en-US" altLang="ko-KR" dirty="0"/>
              <a:t>The ordered list of literals, </a:t>
            </a:r>
            <a:r>
              <a:rPr lang="en-US" altLang="ko-KR" dirty="0">
                <a:sym typeface="Symbol" panose="05050102010706020507" pitchFamily="18" charset="2"/>
              </a:rPr>
              <a:t></a:t>
            </a:r>
            <a:r>
              <a:rPr lang="en-US" altLang="ko-KR" i="1" baseline="-25000" dirty="0">
                <a:sym typeface="Symbol" panose="05050102010706020507" pitchFamily="18" charset="2"/>
              </a:rPr>
              <a:t>b1 </a:t>
            </a:r>
            <a:r>
              <a:rPr lang="en-US" altLang="ko-KR" dirty="0"/>
              <a:t>,…,</a:t>
            </a:r>
            <a:r>
              <a:rPr lang="en-US" altLang="ko-KR" i="1" baseline="-25000" dirty="0">
                <a:sym typeface="Symbol" panose="05050102010706020507" pitchFamily="18" charset="2"/>
              </a:rPr>
              <a:t> </a:t>
            </a:r>
            <a:r>
              <a:rPr lang="en-US" altLang="ko-KR" dirty="0">
                <a:sym typeface="Symbol" panose="05050102010706020507" pitchFamily="18" charset="2"/>
              </a:rPr>
              <a:t></a:t>
            </a:r>
            <a:r>
              <a:rPr lang="en-US" altLang="ko-KR" i="1" baseline="-25000" dirty="0">
                <a:sym typeface="Symbol" panose="05050102010706020507" pitchFamily="18" charset="2"/>
              </a:rPr>
              <a:t>bn</a:t>
            </a:r>
            <a:r>
              <a:rPr lang="en-US" altLang="ko-KR" dirty="0"/>
              <a:t>, is called body.</a:t>
            </a:r>
          </a:p>
          <a:p>
            <a:pPr lvl="1"/>
            <a:r>
              <a:rPr lang="en-US" altLang="ko-KR" b="1" dirty="0">
                <a:solidFill>
                  <a:srgbClr val="0D0957"/>
                </a:solidFill>
              </a:rPr>
              <a:t>Fact</a:t>
            </a:r>
            <a:r>
              <a:rPr lang="en-US" altLang="ko-KR" dirty="0"/>
              <a:t>:</a:t>
            </a:r>
          </a:p>
          <a:p>
            <a:pPr lvl="2"/>
            <a:r>
              <a:rPr lang="en-US" altLang="ko-KR" dirty="0"/>
              <a:t>There may be no negative literals in the clause.</a:t>
            </a:r>
          </a:p>
          <a:p>
            <a:pPr lvl="1"/>
            <a:r>
              <a:rPr lang="en-US" altLang="ko-KR" b="1" dirty="0">
                <a:solidFill>
                  <a:srgbClr val="0D0957"/>
                </a:solidFill>
              </a:rPr>
              <a:t>Goal</a:t>
            </a:r>
            <a:r>
              <a:rPr lang="en-US" altLang="ko-KR" dirty="0"/>
              <a:t>:</a:t>
            </a:r>
          </a:p>
          <a:p>
            <a:pPr lvl="2"/>
            <a:r>
              <a:rPr lang="en-US" altLang="ko-KR" dirty="0"/>
              <a:t>There may be no positive literal in the clause</a:t>
            </a:r>
            <a:r>
              <a:rPr lang="en-US" altLang="ko-KR" dirty="0" smtClean="0"/>
              <a:t>.</a:t>
            </a:r>
          </a:p>
          <a:p>
            <a:pPr lvl="2"/>
            <a:endParaRPr lang="en-US" altLang="ko-KR" dirty="0"/>
          </a:p>
          <a:p>
            <a:pPr lvl="1"/>
            <a:r>
              <a:rPr lang="en-US" altLang="ko-KR" dirty="0"/>
              <a:t>Horn clauses form the basis of the programming language PROLOG.</a:t>
            </a:r>
          </a:p>
        </p:txBody>
      </p:sp>
      <p:graphicFrame>
        <p:nvGraphicFramePr>
          <p:cNvPr id="7" name="Object 4">
            <a:extLst>
              <a:ext uri="{FF2B5EF4-FFF2-40B4-BE49-F238E27FC236}">
                <a16:creationId xmlns="" xmlns:a16="http://schemas.microsoft.com/office/drawing/2014/main" id="{0A8B978A-917E-4E20-9040-95B46AF5325A}"/>
              </a:ext>
            </a:extLst>
          </p:cNvPr>
          <p:cNvGraphicFramePr>
            <a:graphicFrameLocks noChangeAspect="1"/>
          </p:cNvGraphicFramePr>
          <p:nvPr>
            <p:extLst>
              <p:ext uri="{D42A27DB-BD31-4B8C-83A1-F6EECF244321}">
                <p14:modId xmlns="" xmlns:p14="http://schemas.microsoft.com/office/powerpoint/2010/main" val="639723788"/>
              </p:ext>
            </p:extLst>
          </p:nvPr>
        </p:nvGraphicFramePr>
        <p:xfrm>
          <a:off x="3304200" y="2142725"/>
          <a:ext cx="1598613" cy="422275"/>
        </p:xfrm>
        <a:graphic>
          <a:graphicData uri="http://schemas.openxmlformats.org/presentationml/2006/ole">
            <p:oleObj spid="_x0000_s1032" name="Equation" r:id="rId3" imgW="914400" imgH="241300" progId="Equations">
              <p:embed/>
            </p:oleObj>
          </a:graphicData>
        </a:graphic>
      </p:graphicFrame>
      <p:graphicFrame>
        <p:nvGraphicFramePr>
          <p:cNvPr id="8" name="Object 6">
            <a:extLst>
              <a:ext uri="{FF2B5EF4-FFF2-40B4-BE49-F238E27FC236}">
                <a16:creationId xmlns="" xmlns:a16="http://schemas.microsoft.com/office/drawing/2014/main" id="{9C255C20-201C-4225-ABF8-4CC39E2BB5B3}"/>
              </a:ext>
            </a:extLst>
          </p:cNvPr>
          <p:cNvGraphicFramePr>
            <a:graphicFrameLocks noChangeAspect="1"/>
          </p:cNvGraphicFramePr>
          <p:nvPr>
            <p:extLst>
              <p:ext uri="{D42A27DB-BD31-4B8C-83A1-F6EECF244321}">
                <p14:modId xmlns="" xmlns:p14="http://schemas.microsoft.com/office/powerpoint/2010/main" val="3094804583"/>
              </p:ext>
            </p:extLst>
          </p:nvPr>
        </p:nvGraphicFramePr>
        <p:xfrm>
          <a:off x="3304200" y="3501000"/>
          <a:ext cx="642938" cy="400050"/>
        </p:xfrm>
        <a:graphic>
          <a:graphicData uri="http://schemas.openxmlformats.org/presentationml/2006/ole">
            <p:oleObj spid="_x0000_s1033" name="Equation" r:id="rId4" imgW="368300" imgH="228600" progId="Equations">
              <p:embed/>
            </p:oleObj>
          </a:graphicData>
        </a:graphic>
      </p:graphicFrame>
      <p:graphicFrame>
        <p:nvGraphicFramePr>
          <p:cNvPr id="9" name="Object 7">
            <a:extLst>
              <a:ext uri="{FF2B5EF4-FFF2-40B4-BE49-F238E27FC236}">
                <a16:creationId xmlns="" xmlns:a16="http://schemas.microsoft.com/office/drawing/2014/main" id="{1A0AD172-F6A4-4027-AB3D-BB31C12557BA}"/>
              </a:ext>
            </a:extLst>
          </p:cNvPr>
          <p:cNvGraphicFramePr>
            <a:graphicFrameLocks noChangeAspect="1"/>
          </p:cNvGraphicFramePr>
          <p:nvPr>
            <p:extLst>
              <p:ext uri="{D42A27DB-BD31-4B8C-83A1-F6EECF244321}">
                <p14:modId xmlns="" xmlns:p14="http://schemas.microsoft.com/office/powerpoint/2010/main" val="616122767"/>
              </p:ext>
            </p:extLst>
          </p:nvPr>
        </p:nvGraphicFramePr>
        <p:xfrm>
          <a:off x="3304200" y="4302725"/>
          <a:ext cx="1287463" cy="422275"/>
        </p:xfrm>
        <a:graphic>
          <a:graphicData uri="http://schemas.openxmlformats.org/presentationml/2006/ole">
            <p:oleObj spid="_x0000_s1034" name="Equation" r:id="rId5" imgW="736600" imgH="241300" progId="Equations">
              <p:embed/>
            </p:oleObj>
          </a:graphicData>
        </a:graphic>
      </p:graphicFrame>
    </p:spTree>
    <p:extLst>
      <p:ext uri="{BB962C8B-B14F-4D97-AF65-F5344CB8AC3E}">
        <p14:creationId xmlns="" xmlns:p14="http://schemas.microsoft.com/office/powerpoint/2010/main" val="3258841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anim calcmode="lin" valueType="num">
                                      <p:cBhvr additive="base">
                                        <p:cTn id="11"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6">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 calcmode="lin" valueType="num">
                                      <p:cBhvr additive="base">
                                        <p:cTn id="15"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6">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anim calcmode="lin" valueType="num">
                                      <p:cBhvr additive="base">
                                        <p:cTn id="19" dur="500" fill="hold"/>
                                        <p:tgtEl>
                                          <p:spTgt spid="6">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6">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anim calcmode="lin" valueType="num">
                                      <p:cBhvr additive="base">
                                        <p:cTn id="23" dur="500" fill="hold"/>
                                        <p:tgtEl>
                                          <p:spTgt spid="6">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6">
                                            <p:txEl>
                                              <p:pRg st="4" end="4"/>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anim calcmode="lin" valueType="num">
                                      <p:cBhvr additive="base">
                                        <p:cTn id="27" dur="500" fill="hold"/>
                                        <p:tgtEl>
                                          <p:spTgt spid="6">
                                            <p:txEl>
                                              <p:pRg st="5" end="5"/>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6">
                                            <p:txEl>
                                              <p:pRg st="5" end="5"/>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anim calcmode="lin" valueType="num">
                                      <p:cBhvr additive="base">
                                        <p:cTn id="31" dur="500" fill="hold"/>
                                        <p:tgtEl>
                                          <p:spTgt spid="6">
                                            <p:txEl>
                                              <p:pRg st="6" end="6"/>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6">
                                            <p:txEl>
                                              <p:pRg st="6" end="6"/>
                                            </p:txEl>
                                          </p:spTgt>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6">
                                            <p:txEl>
                                              <p:pRg st="7" end="7"/>
                                            </p:txEl>
                                          </p:spTgt>
                                        </p:tgtEl>
                                        <p:attrNameLst>
                                          <p:attrName>style.visibility</p:attrName>
                                        </p:attrNameLst>
                                      </p:cBhvr>
                                      <p:to>
                                        <p:strVal val="visible"/>
                                      </p:to>
                                    </p:set>
                                    <p:anim calcmode="lin" valueType="num">
                                      <p:cBhvr additive="base">
                                        <p:cTn id="35" dur="500" fill="hold"/>
                                        <p:tgtEl>
                                          <p:spTgt spid="6">
                                            <p:txEl>
                                              <p:pRg st="7" end="7"/>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6">
                                            <p:txEl>
                                              <p:pRg st="7" end="7"/>
                                            </p:txEl>
                                          </p:spTgt>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6">
                                            <p:txEl>
                                              <p:pRg st="8" end="8"/>
                                            </p:txEl>
                                          </p:spTgt>
                                        </p:tgtEl>
                                        <p:attrNameLst>
                                          <p:attrName>style.visibility</p:attrName>
                                        </p:attrNameLst>
                                      </p:cBhvr>
                                      <p:to>
                                        <p:strVal val="visible"/>
                                      </p:to>
                                    </p:set>
                                    <p:anim calcmode="lin" valueType="num">
                                      <p:cBhvr additive="base">
                                        <p:cTn id="39" dur="500" fill="hold"/>
                                        <p:tgtEl>
                                          <p:spTgt spid="6">
                                            <p:txEl>
                                              <p:pRg st="8" end="8"/>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6">
                                            <p:txEl>
                                              <p:pRg st="8" end="8"/>
                                            </p:txEl>
                                          </p:spTgt>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6">
                                            <p:txEl>
                                              <p:pRg st="9" end="9"/>
                                            </p:txEl>
                                          </p:spTgt>
                                        </p:tgtEl>
                                        <p:attrNameLst>
                                          <p:attrName>style.visibility</p:attrName>
                                        </p:attrNameLst>
                                      </p:cBhvr>
                                      <p:to>
                                        <p:strVal val="visible"/>
                                      </p:to>
                                    </p:set>
                                    <p:anim calcmode="lin" valueType="num">
                                      <p:cBhvr additive="base">
                                        <p:cTn id="43" dur="500" fill="hold"/>
                                        <p:tgtEl>
                                          <p:spTgt spid="6">
                                            <p:txEl>
                                              <p:pRg st="9" end="9"/>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6">
                                            <p:txEl>
                                              <p:pRg st="9" end="9"/>
                                            </p:txEl>
                                          </p:spTgt>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6">
                                            <p:txEl>
                                              <p:pRg st="11" end="11"/>
                                            </p:txEl>
                                          </p:spTgt>
                                        </p:tgtEl>
                                        <p:attrNameLst>
                                          <p:attrName>style.visibility</p:attrName>
                                        </p:attrNameLst>
                                      </p:cBhvr>
                                      <p:to>
                                        <p:strVal val="visible"/>
                                      </p:to>
                                    </p:set>
                                    <p:anim calcmode="lin" valueType="num">
                                      <p:cBhvr additive="base">
                                        <p:cTn id="47" dur="500" fill="hold"/>
                                        <p:tgtEl>
                                          <p:spTgt spid="6">
                                            <p:txEl>
                                              <p:pRg st="11" end="11"/>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6">
                                            <p:txEl>
                                              <p:pRg st="11" end="1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A8B89FF7-CA7E-4A5F-BA8D-F8437ED312F2}"/>
              </a:ext>
            </a:extLst>
          </p:cNvPr>
          <p:cNvSpPr>
            <a:spLocks noGrp="1"/>
          </p:cNvSpPr>
          <p:nvPr>
            <p:ph type="title"/>
          </p:nvPr>
        </p:nvSpPr>
        <p:spPr>
          <a:xfrm>
            <a:off x="865401" y="382479"/>
            <a:ext cx="8182599" cy="596348"/>
          </a:xfrm>
        </p:spPr>
        <p:txBody>
          <a:bodyPr>
            <a:normAutofit fontScale="90000"/>
          </a:bodyPr>
          <a:lstStyle/>
          <a:p>
            <a:r>
              <a:rPr lang="en-US" altLang="ko-KR" dirty="0">
                <a:solidFill>
                  <a:srgbClr val="0D0957"/>
                </a:solidFill>
                <a:latin typeface="Times New Roman" panose="02020603050405020304" pitchFamily="18" charset="0"/>
              </a:rPr>
              <a:t>Inference over PROLOG Clauses </a:t>
            </a:r>
            <a:r>
              <a:rPr lang="en-US" altLang="ko-KR" dirty="0">
                <a:latin typeface="Times New Roman" panose="02020603050405020304" pitchFamily="18" charset="0"/>
              </a:rPr>
              <a:t>(1/2)</a:t>
            </a:r>
            <a:endParaRPr lang="zh-CN" altLang="en-US" dirty="0"/>
          </a:p>
        </p:txBody>
      </p:sp>
      <p:sp>
        <p:nvSpPr>
          <p:cNvPr id="3" name="日期占位符 2">
            <a:extLst>
              <a:ext uri="{FF2B5EF4-FFF2-40B4-BE49-F238E27FC236}">
                <a16:creationId xmlns="" xmlns:a16="http://schemas.microsoft.com/office/drawing/2014/main" id="{27B6ACA3-E8EB-4202-8DF4-6B91C71690E5}"/>
              </a:ext>
            </a:extLst>
          </p:cNvPr>
          <p:cNvSpPr>
            <a:spLocks noGrp="1"/>
          </p:cNvSpPr>
          <p:nvPr>
            <p:ph type="dt" sz="half" idx="10"/>
          </p:nvPr>
        </p:nvSpPr>
        <p:spPr/>
        <p:txBody>
          <a:bodyPr/>
          <a:lstStyle/>
          <a:p>
            <a:fld id="{35FB0823-911F-469A-A62A-3DB6146431A6}" type="datetime1">
              <a:rPr lang="zh-CN" altLang="en-US" smtClean="0"/>
              <a:pPr/>
              <a:t>2021/5/24</a:t>
            </a:fld>
            <a:endParaRPr lang="zh-CN" altLang="en-US"/>
          </a:p>
        </p:txBody>
      </p:sp>
      <p:sp>
        <p:nvSpPr>
          <p:cNvPr id="4" name="页脚占位符 3">
            <a:extLst>
              <a:ext uri="{FF2B5EF4-FFF2-40B4-BE49-F238E27FC236}">
                <a16:creationId xmlns="" xmlns:a16="http://schemas.microsoft.com/office/drawing/2014/main" id="{9EA60E80-706D-481A-B760-85A3CAD69CFE}"/>
              </a:ext>
            </a:extLst>
          </p:cNvPr>
          <p:cNvSpPr>
            <a:spLocks noGrp="1"/>
          </p:cNvSpPr>
          <p:nvPr>
            <p:ph type="ftr" sz="quarter" idx="11"/>
          </p:nvPr>
        </p:nvSpPr>
        <p:spPr/>
        <p:txBody>
          <a:bodyPr/>
          <a:lstStyle/>
          <a:p>
            <a:r>
              <a:rPr lang="zh-CN" altLang="en-US"/>
              <a:t>学而不厌，诲人不倦</a:t>
            </a:r>
            <a:endParaRPr lang="zh-CN" altLang="en-US" dirty="0"/>
          </a:p>
        </p:txBody>
      </p:sp>
      <p:sp>
        <p:nvSpPr>
          <p:cNvPr id="5" name="灯片编号占位符 4">
            <a:extLst>
              <a:ext uri="{FF2B5EF4-FFF2-40B4-BE49-F238E27FC236}">
                <a16:creationId xmlns="" xmlns:a16="http://schemas.microsoft.com/office/drawing/2014/main" id="{41E0748A-4DA6-448E-9E4E-7AF2E1C1A5BA}"/>
              </a:ext>
            </a:extLst>
          </p:cNvPr>
          <p:cNvSpPr>
            <a:spLocks noGrp="1"/>
          </p:cNvSpPr>
          <p:nvPr>
            <p:ph type="sldNum" sz="quarter" idx="12"/>
          </p:nvPr>
        </p:nvSpPr>
        <p:spPr/>
        <p:txBody>
          <a:bodyPr/>
          <a:lstStyle/>
          <a:p>
            <a:fld id="{E60F2D4F-2241-454B-AF5D-961C997CB3BA}" type="slidenum">
              <a:rPr lang="zh-CN" altLang="en-US" smtClean="0"/>
              <a:pPr/>
              <a:t>11</a:t>
            </a:fld>
            <a:endParaRPr lang="zh-CN" altLang="en-US"/>
          </a:p>
        </p:txBody>
      </p:sp>
      <p:sp>
        <p:nvSpPr>
          <p:cNvPr id="6" name="Rectangle 3">
            <a:extLst>
              <a:ext uri="{FF2B5EF4-FFF2-40B4-BE49-F238E27FC236}">
                <a16:creationId xmlns="" xmlns:a16="http://schemas.microsoft.com/office/drawing/2014/main" id="{E720D35F-1E66-4CB2-B651-DA6271852E44}"/>
              </a:ext>
            </a:extLst>
          </p:cNvPr>
          <p:cNvSpPr txBox="1">
            <a:spLocks noChangeArrowheads="1"/>
          </p:cNvSpPr>
          <p:nvPr/>
        </p:nvSpPr>
        <p:spPr>
          <a:xfrm>
            <a:off x="1560000" y="1564150"/>
            <a:ext cx="7772400" cy="43434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ko-KR" dirty="0"/>
              <a:t>Resolution Operation</a:t>
            </a:r>
          </a:p>
          <a:p>
            <a:pPr lvl="1"/>
            <a:r>
              <a:rPr lang="en-US" altLang="ko-KR" dirty="0"/>
              <a:t>A goal can resolve with a fact by unifying the fact with one of the literals in the goal.</a:t>
            </a:r>
          </a:p>
          <a:p>
            <a:pPr lvl="2"/>
            <a:r>
              <a:rPr lang="en-US" altLang="ko-KR" dirty="0"/>
              <a:t>The resolvent is a new goal consisting of a list of all of the substitution instances of the other literals in the original goal</a:t>
            </a:r>
            <a:r>
              <a:rPr lang="en-US" altLang="ko-KR" dirty="0" smtClean="0"/>
              <a:t>.</a:t>
            </a:r>
          </a:p>
          <a:p>
            <a:pPr lvl="2"/>
            <a:endParaRPr lang="en-US" altLang="ko-KR" dirty="0"/>
          </a:p>
          <a:p>
            <a:pPr lvl="1"/>
            <a:r>
              <a:rPr lang="en-US" altLang="ko-KR" dirty="0"/>
              <a:t>A goal can resolve with a rule by unifying the head of the rule with one of the literals in the goal.</a:t>
            </a:r>
          </a:p>
          <a:p>
            <a:pPr lvl="2"/>
            <a:r>
              <a:rPr lang="en-US" altLang="ko-KR" dirty="0"/>
              <a:t>The resolvent is a new goal formed by appending the list of substitution instances of all of the literals in the body of the rule to the front of the list of substitution instances of all of the other (</a:t>
            </a:r>
            <a:r>
              <a:rPr lang="en-US" altLang="ko-KR" dirty="0" err="1"/>
              <a:t>nonresolved</a:t>
            </a:r>
            <a:r>
              <a:rPr lang="en-US" altLang="ko-KR" dirty="0"/>
              <a:t>-upon) literals in the goal.</a:t>
            </a:r>
          </a:p>
        </p:txBody>
      </p:sp>
    </p:spTree>
    <p:extLst>
      <p:ext uri="{BB962C8B-B14F-4D97-AF65-F5344CB8AC3E}">
        <p14:creationId xmlns="" xmlns:p14="http://schemas.microsoft.com/office/powerpoint/2010/main" val="615083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anim calcmode="lin" valueType="num">
                                      <p:cBhvr additive="base">
                                        <p:cTn id="13"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anim calcmode="lin" valueType="num">
                                      <p:cBhvr additive="base">
                                        <p:cTn id="19"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6">
                                            <p:txEl>
                                              <p:pRg st="4" end="4"/>
                                            </p:txEl>
                                          </p:spTgt>
                                        </p:tgtEl>
                                        <p:attrNameLst>
                                          <p:attrName>style.visibility</p:attrName>
                                        </p:attrNameLst>
                                      </p:cBhvr>
                                      <p:to>
                                        <p:strVal val="visible"/>
                                      </p:to>
                                    </p:set>
                                    <p:anim calcmode="lin" valueType="num">
                                      <p:cBhvr additive="base">
                                        <p:cTn id="25" dur="500" fill="hold"/>
                                        <p:tgtEl>
                                          <p:spTgt spid="6">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6">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6">
                                            <p:txEl>
                                              <p:pRg st="5" end="5"/>
                                            </p:txEl>
                                          </p:spTgt>
                                        </p:tgtEl>
                                        <p:attrNameLst>
                                          <p:attrName>style.visibility</p:attrName>
                                        </p:attrNameLst>
                                      </p:cBhvr>
                                      <p:to>
                                        <p:strVal val="visible"/>
                                      </p:to>
                                    </p:set>
                                    <p:anim calcmode="lin" valueType="num">
                                      <p:cBhvr additive="base">
                                        <p:cTn id="31" dur="500" fill="hold"/>
                                        <p:tgtEl>
                                          <p:spTgt spid="6">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6">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F50A30BC-7EB4-43B8-90D6-8A0BB6DD408F}"/>
              </a:ext>
            </a:extLst>
          </p:cNvPr>
          <p:cNvSpPr>
            <a:spLocks noGrp="1"/>
          </p:cNvSpPr>
          <p:nvPr>
            <p:ph type="title"/>
          </p:nvPr>
        </p:nvSpPr>
        <p:spPr>
          <a:xfrm>
            <a:off x="865401" y="382479"/>
            <a:ext cx="8110599" cy="596348"/>
          </a:xfrm>
        </p:spPr>
        <p:txBody>
          <a:bodyPr>
            <a:normAutofit fontScale="90000"/>
          </a:bodyPr>
          <a:lstStyle/>
          <a:p>
            <a:r>
              <a:rPr lang="en-US" altLang="ko-KR" dirty="0">
                <a:latin typeface="Times New Roman" panose="02020603050405020304" pitchFamily="18" charset="0"/>
              </a:rPr>
              <a:t>Inference over PROLOG Clauses (2/2)</a:t>
            </a:r>
            <a:endParaRPr lang="zh-CN" altLang="en-US" dirty="0"/>
          </a:p>
        </p:txBody>
      </p:sp>
      <p:sp>
        <p:nvSpPr>
          <p:cNvPr id="3" name="日期占位符 2">
            <a:extLst>
              <a:ext uri="{FF2B5EF4-FFF2-40B4-BE49-F238E27FC236}">
                <a16:creationId xmlns="" xmlns:a16="http://schemas.microsoft.com/office/drawing/2014/main" id="{0518DE2E-1DB7-49BA-B9D2-8CA6BF9A04CB}"/>
              </a:ext>
            </a:extLst>
          </p:cNvPr>
          <p:cNvSpPr>
            <a:spLocks noGrp="1"/>
          </p:cNvSpPr>
          <p:nvPr>
            <p:ph type="dt" sz="half" idx="10"/>
          </p:nvPr>
        </p:nvSpPr>
        <p:spPr/>
        <p:txBody>
          <a:bodyPr/>
          <a:lstStyle/>
          <a:p>
            <a:fld id="{35FB0823-911F-469A-A62A-3DB6146431A6}" type="datetime1">
              <a:rPr lang="zh-CN" altLang="en-US" smtClean="0"/>
              <a:pPr/>
              <a:t>2021/5/24</a:t>
            </a:fld>
            <a:endParaRPr lang="zh-CN" altLang="en-US"/>
          </a:p>
        </p:txBody>
      </p:sp>
      <p:sp>
        <p:nvSpPr>
          <p:cNvPr id="4" name="页脚占位符 3">
            <a:extLst>
              <a:ext uri="{FF2B5EF4-FFF2-40B4-BE49-F238E27FC236}">
                <a16:creationId xmlns="" xmlns:a16="http://schemas.microsoft.com/office/drawing/2014/main" id="{7749519E-BDF3-4639-A8A0-E2543FF4C568}"/>
              </a:ext>
            </a:extLst>
          </p:cNvPr>
          <p:cNvSpPr>
            <a:spLocks noGrp="1"/>
          </p:cNvSpPr>
          <p:nvPr>
            <p:ph type="ftr" sz="quarter" idx="11"/>
          </p:nvPr>
        </p:nvSpPr>
        <p:spPr/>
        <p:txBody>
          <a:bodyPr/>
          <a:lstStyle/>
          <a:p>
            <a:r>
              <a:rPr lang="zh-CN" altLang="en-US"/>
              <a:t>学而不厌，诲人不倦</a:t>
            </a:r>
            <a:endParaRPr lang="zh-CN" altLang="en-US" dirty="0"/>
          </a:p>
        </p:txBody>
      </p:sp>
      <p:sp>
        <p:nvSpPr>
          <p:cNvPr id="5" name="灯片编号占位符 4">
            <a:extLst>
              <a:ext uri="{FF2B5EF4-FFF2-40B4-BE49-F238E27FC236}">
                <a16:creationId xmlns="" xmlns:a16="http://schemas.microsoft.com/office/drawing/2014/main" id="{8662B51B-3CA5-47F3-9402-F489A2F987A6}"/>
              </a:ext>
            </a:extLst>
          </p:cNvPr>
          <p:cNvSpPr>
            <a:spLocks noGrp="1"/>
          </p:cNvSpPr>
          <p:nvPr>
            <p:ph type="sldNum" sz="quarter" idx="12"/>
          </p:nvPr>
        </p:nvSpPr>
        <p:spPr/>
        <p:txBody>
          <a:bodyPr/>
          <a:lstStyle/>
          <a:p>
            <a:fld id="{E60F2D4F-2241-454B-AF5D-961C997CB3BA}" type="slidenum">
              <a:rPr lang="zh-CN" altLang="en-US" smtClean="0"/>
              <a:pPr/>
              <a:t>12</a:t>
            </a:fld>
            <a:endParaRPr lang="zh-CN" altLang="en-US"/>
          </a:p>
        </p:txBody>
      </p:sp>
      <p:sp>
        <p:nvSpPr>
          <p:cNvPr id="6" name="Rectangle 3">
            <a:extLst>
              <a:ext uri="{FF2B5EF4-FFF2-40B4-BE49-F238E27FC236}">
                <a16:creationId xmlns="" xmlns:a16="http://schemas.microsoft.com/office/drawing/2014/main" id="{1FD94AF3-6543-48A2-AFA6-B29CC8DAB4BC}"/>
              </a:ext>
            </a:extLst>
          </p:cNvPr>
          <p:cNvSpPr txBox="1">
            <a:spLocks noChangeArrowheads="1"/>
          </p:cNvSpPr>
          <p:nvPr/>
        </p:nvSpPr>
        <p:spPr>
          <a:xfrm>
            <a:off x="1560000" y="1554626"/>
            <a:ext cx="7772400" cy="43434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ko-KR" dirty="0"/>
              <a:t>PROLOG programs</a:t>
            </a:r>
          </a:p>
          <a:p>
            <a:pPr lvl="1"/>
            <a:r>
              <a:rPr lang="en-US" altLang="ko-KR" dirty="0"/>
              <a:t>The clauses are usually ordered in the following way: goal, facts, rules.</a:t>
            </a:r>
          </a:p>
          <a:p>
            <a:pPr lvl="1"/>
            <a:r>
              <a:rPr lang="en-US" altLang="ko-KR" dirty="0"/>
              <a:t>Proof of a goal clause succeeds when the new goal produced by a resolution is empty.</a:t>
            </a:r>
          </a:p>
          <a:p>
            <a:pPr lvl="1"/>
            <a:r>
              <a:rPr lang="en-US" altLang="ko-KR" dirty="0"/>
              <a:t>Depth-first, backtracking search procedure</a:t>
            </a:r>
          </a:p>
          <a:p>
            <a:pPr lvl="2"/>
            <a:r>
              <a:rPr lang="en-US" altLang="ko-KR" dirty="0"/>
              <a:t>A goal clause fails if the interpreter has tried all resolutions for one of the goal literals and none results in new goals that can be proved.</a:t>
            </a:r>
          </a:p>
          <a:p>
            <a:pPr lvl="2"/>
            <a:r>
              <a:rPr lang="en-US" altLang="ko-KR" dirty="0"/>
              <a:t>The interpreter backtracks to the previous goal clause and tries other resolutions on it.</a:t>
            </a:r>
          </a:p>
        </p:txBody>
      </p:sp>
    </p:spTree>
    <p:extLst>
      <p:ext uri="{BB962C8B-B14F-4D97-AF65-F5344CB8AC3E}">
        <p14:creationId xmlns="" xmlns:p14="http://schemas.microsoft.com/office/powerpoint/2010/main" val="3419166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anim calcmode="lin" valueType="num">
                                      <p:cBhvr additive="base">
                                        <p:cTn id="11"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6">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 calcmode="lin" valueType="num">
                                      <p:cBhvr additive="base">
                                        <p:cTn id="15"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6">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anim calcmode="lin" valueType="num">
                                      <p:cBhvr additive="base">
                                        <p:cTn id="19" dur="500" fill="hold"/>
                                        <p:tgtEl>
                                          <p:spTgt spid="6">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6">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anim calcmode="lin" valueType="num">
                                      <p:cBhvr additive="base">
                                        <p:cTn id="23" dur="500" fill="hold"/>
                                        <p:tgtEl>
                                          <p:spTgt spid="6">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6">
                                            <p:txEl>
                                              <p:pRg st="4" end="4"/>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anim calcmode="lin" valueType="num">
                                      <p:cBhvr additive="base">
                                        <p:cTn id="27" dur="500" fill="hold"/>
                                        <p:tgtEl>
                                          <p:spTgt spid="6">
                                            <p:txEl>
                                              <p:pRg st="5" end="5"/>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6">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3B2A7CF4-8E8C-47F5-AC2D-F7B87F1ADF81}"/>
              </a:ext>
            </a:extLst>
          </p:cNvPr>
          <p:cNvSpPr>
            <a:spLocks noGrp="1"/>
          </p:cNvSpPr>
          <p:nvPr>
            <p:ph type="title"/>
          </p:nvPr>
        </p:nvSpPr>
        <p:spPr>
          <a:xfrm>
            <a:off x="865401" y="382479"/>
            <a:ext cx="7750599" cy="596348"/>
          </a:xfrm>
        </p:spPr>
        <p:txBody>
          <a:bodyPr>
            <a:normAutofit fontScale="90000"/>
          </a:bodyPr>
          <a:lstStyle/>
          <a:p>
            <a:r>
              <a:rPr lang="en-US" altLang="ko-KR" dirty="0"/>
              <a:t>Example of an AND/OR Tree (1)</a:t>
            </a:r>
            <a:endParaRPr lang="zh-CN" altLang="en-US" dirty="0"/>
          </a:p>
        </p:txBody>
      </p:sp>
      <p:sp>
        <p:nvSpPr>
          <p:cNvPr id="3" name="日期占位符 2">
            <a:extLst>
              <a:ext uri="{FF2B5EF4-FFF2-40B4-BE49-F238E27FC236}">
                <a16:creationId xmlns="" xmlns:a16="http://schemas.microsoft.com/office/drawing/2014/main" id="{564D9DB3-1AB7-4EA6-8D30-2EBAAF94C026}"/>
              </a:ext>
            </a:extLst>
          </p:cNvPr>
          <p:cNvSpPr>
            <a:spLocks noGrp="1"/>
          </p:cNvSpPr>
          <p:nvPr>
            <p:ph type="dt" sz="half" idx="10"/>
          </p:nvPr>
        </p:nvSpPr>
        <p:spPr/>
        <p:txBody>
          <a:bodyPr/>
          <a:lstStyle/>
          <a:p>
            <a:fld id="{35FB0823-911F-469A-A62A-3DB6146431A6}" type="datetime1">
              <a:rPr lang="zh-CN" altLang="en-US" smtClean="0"/>
              <a:pPr/>
              <a:t>2021/5/24</a:t>
            </a:fld>
            <a:endParaRPr lang="zh-CN" altLang="en-US"/>
          </a:p>
        </p:txBody>
      </p:sp>
      <p:sp>
        <p:nvSpPr>
          <p:cNvPr id="4" name="页脚占位符 3">
            <a:extLst>
              <a:ext uri="{FF2B5EF4-FFF2-40B4-BE49-F238E27FC236}">
                <a16:creationId xmlns="" xmlns:a16="http://schemas.microsoft.com/office/drawing/2014/main" id="{7DAE2FF7-3DED-498E-8FA3-54147629DEA3}"/>
              </a:ext>
            </a:extLst>
          </p:cNvPr>
          <p:cNvSpPr>
            <a:spLocks noGrp="1"/>
          </p:cNvSpPr>
          <p:nvPr>
            <p:ph type="ftr" sz="quarter" idx="11"/>
          </p:nvPr>
        </p:nvSpPr>
        <p:spPr/>
        <p:txBody>
          <a:bodyPr/>
          <a:lstStyle/>
          <a:p>
            <a:r>
              <a:rPr lang="zh-CN" altLang="en-US"/>
              <a:t>学而不厌，诲人不倦</a:t>
            </a:r>
            <a:endParaRPr lang="zh-CN" altLang="en-US" dirty="0"/>
          </a:p>
        </p:txBody>
      </p:sp>
      <p:sp>
        <p:nvSpPr>
          <p:cNvPr id="5" name="灯片编号占位符 4">
            <a:extLst>
              <a:ext uri="{FF2B5EF4-FFF2-40B4-BE49-F238E27FC236}">
                <a16:creationId xmlns="" xmlns:a16="http://schemas.microsoft.com/office/drawing/2014/main" id="{466B94A9-E85A-42EC-87AE-1E7D0B072ED6}"/>
              </a:ext>
            </a:extLst>
          </p:cNvPr>
          <p:cNvSpPr>
            <a:spLocks noGrp="1"/>
          </p:cNvSpPr>
          <p:nvPr>
            <p:ph type="sldNum" sz="quarter" idx="12"/>
          </p:nvPr>
        </p:nvSpPr>
        <p:spPr/>
        <p:txBody>
          <a:bodyPr/>
          <a:lstStyle/>
          <a:p>
            <a:fld id="{E60F2D4F-2241-454B-AF5D-961C997CB3BA}" type="slidenum">
              <a:rPr lang="zh-CN" altLang="en-US" smtClean="0"/>
              <a:pPr/>
              <a:t>13</a:t>
            </a:fld>
            <a:endParaRPr lang="zh-CN" altLang="en-US"/>
          </a:p>
        </p:txBody>
      </p:sp>
      <p:pic>
        <p:nvPicPr>
          <p:cNvPr id="6" name="Picture 4">
            <a:extLst>
              <a:ext uri="{FF2B5EF4-FFF2-40B4-BE49-F238E27FC236}">
                <a16:creationId xmlns="" xmlns:a16="http://schemas.microsoft.com/office/drawing/2014/main" id="{97146704-57F6-4CC3-B6FC-62224F7EF925}"/>
              </a:ext>
            </a:extLst>
          </p:cNvPr>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6970200" y="1600200"/>
            <a:ext cx="2546350" cy="356076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cap="sq">
                <a:solidFill>
                  <a:schemeClr val="tx1"/>
                </a:solidFill>
                <a:miter lim="800000"/>
                <a:headEnd type="none" w="sm" len="sm"/>
                <a:tailEnd type="none" w="sm" len="sm"/>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7" name="Text Box 5">
            <a:extLst>
              <a:ext uri="{FF2B5EF4-FFF2-40B4-BE49-F238E27FC236}">
                <a16:creationId xmlns="" xmlns:a16="http://schemas.microsoft.com/office/drawing/2014/main" id="{B25A6D1E-CA33-4CDB-8469-3BAF00731AFA}"/>
              </a:ext>
            </a:extLst>
          </p:cNvPr>
          <p:cNvSpPr txBox="1">
            <a:spLocks noChangeArrowheads="1"/>
          </p:cNvSpPr>
          <p:nvPr/>
        </p:nvSpPr>
        <p:spPr bwMode="auto">
          <a:xfrm>
            <a:off x="5903400" y="5334000"/>
            <a:ext cx="4495800" cy="1371600"/>
          </a:xfrm>
          <a:prstGeom prst="rect">
            <a:avLst/>
          </a:prstGeom>
          <a:solidFill>
            <a:schemeClr val="tx1"/>
          </a:solidFill>
          <a:ln>
            <a:noFill/>
          </a:ln>
          <a:effectLst/>
          <a:extLst>
            <a:ext uri="{91240B29-F687-4F45-9708-019B960494DF}">
              <a14:hiddenLine xmlns="" xmlns:a14="http://schemas.microsoft.com/office/drawing/2010/main" w="12700" cap="sq">
                <a:solidFill>
                  <a:schemeClr val="tx1"/>
                </a:solidFill>
                <a:miter lim="800000"/>
                <a:headEnd type="none" w="sm" len="sm"/>
                <a:tailEnd type="none" w="sm" len="sm"/>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lvl1pPr marL="457200" indent="-457200" latinLnBrk="1">
              <a:defRPr kumimoji="1" sz="2400">
                <a:solidFill>
                  <a:schemeClr val="tx1"/>
                </a:solidFill>
                <a:latin typeface="굴림" panose="020B0600000101010101" pitchFamily="34" charset="-127"/>
                <a:ea typeface="굴림" panose="020B0600000101010101" pitchFamily="34" charset="-127"/>
              </a:defRPr>
            </a:lvl1pPr>
            <a:lvl2pPr marL="914400" indent="-457200" latinLnBrk="1">
              <a:defRPr kumimoji="1" sz="2400">
                <a:solidFill>
                  <a:schemeClr val="tx1"/>
                </a:solidFill>
                <a:latin typeface="굴림" panose="020B0600000101010101" pitchFamily="34" charset="-127"/>
                <a:ea typeface="굴림" panose="020B0600000101010101" pitchFamily="34" charset="-127"/>
              </a:defRPr>
            </a:lvl2pPr>
            <a:lvl3pPr marL="1371600" indent="-457200" latinLnBrk="1">
              <a:defRPr kumimoji="1" sz="2400">
                <a:solidFill>
                  <a:schemeClr val="tx1"/>
                </a:solidFill>
                <a:latin typeface="굴림" panose="020B0600000101010101" pitchFamily="34" charset="-127"/>
                <a:ea typeface="굴림" panose="020B0600000101010101" pitchFamily="34" charset="-127"/>
              </a:defRPr>
            </a:lvl3pPr>
            <a:lvl4pPr marL="1828800" indent="-457200" latinLnBrk="1">
              <a:defRPr kumimoji="1" sz="2400">
                <a:solidFill>
                  <a:schemeClr val="tx1"/>
                </a:solidFill>
                <a:latin typeface="굴림" panose="020B0600000101010101" pitchFamily="34" charset="-127"/>
                <a:ea typeface="굴림" panose="020B0600000101010101" pitchFamily="34" charset="-127"/>
              </a:defRPr>
            </a:lvl4pPr>
            <a:lvl5pPr marL="2286000" indent="-457200" latinLnBrk="1">
              <a:defRPr kumimoji="1" sz="2400">
                <a:solidFill>
                  <a:schemeClr val="tx1"/>
                </a:solidFill>
                <a:latin typeface="굴림" panose="020B0600000101010101" pitchFamily="34" charset="-127"/>
                <a:ea typeface="굴림" panose="020B0600000101010101" pitchFamily="34" charset="-127"/>
              </a:defRPr>
            </a:lvl5pPr>
            <a:lvl6pPr marL="2743200" indent="-457200" fontAlgn="base" latinLnBrk="1">
              <a:spcBef>
                <a:spcPct val="0"/>
              </a:spcBef>
              <a:spcAft>
                <a:spcPct val="0"/>
              </a:spcAft>
              <a:defRPr kumimoji="1" sz="2400">
                <a:solidFill>
                  <a:schemeClr val="tx1"/>
                </a:solidFill>
                <a:latin typeface="굴림" panose="020B0600000101010101" pitchFamily="34" charset="-127"/>
                <a:ea typeface="굴림" panose="020B0600000101010101" pitchFamily="34" charset="-127"/>
              </a:defRPr>
            </a:lvl6pPr>
            <a:lvl7pPr marL="3200400" indent="-457200" fontAlgn="base" latinLnBrk="1">
              <a:spcBef>
                <a:spcPct val="0"/>
              </a:spcBef>
              <a:spcAft>
                <a:spcPct val="0"/>
              </a:spcAft>
              <a:defRPr kumimoji="1" sz="2400">
                <a:solidFill>
                  <a:schemeClr val="tx1"/>
                </a:solidFill>
                <a:latin typeface="굴림" panose="020B0600000101010101" pitchFamily="34" charset="-127"/>
                <a:ea typeface="굴림" panose="020B0600000101010101" pitchFamily="34" charset="-127"/>
              </a:defRPr>
            </a:lvl7pPr>
            <a:lvl8pPr marL="3657600" indent="-457200" fontAlgn="base" latinLnBrk="1">
              <a:spcBef>
                <a:spcPct val="0"/>
              </a:spcBef>
              <a:spcAft>
                <a:spcPct val="0"/>
              </a:spcAft>
              <a:defRPr kumimoji="1" sz="2400">
                <a:solidFill>
                  <a:schemeClr val="tx1"/>
                </a:solidFill>
                <a:latin typeface="굴림" panose="020B0600000101010101" pitchFamily="34" charset="-127"/>
                <a:ea typeface="굴림" panose="020B0600000101010101" pitchFamily="34" charset="-127"/>
              </a:defRPr>
            </a:lvl8pPr>
            <a:lvl9pPr marL="4114800" indent="-457200" fontAlgn="base" latinLnBrk="1">
              <a:spcBef>
                <a:spcPct val="0"/>
              </a:spcBef>
              <a:spcAft>
                <a:spcPct val="0"/>
              </a:spcAft>
              <a:defRPr kumimoji="1" sz="2400">
                <a:solidFill>
                  <a:schemeClr val="tx1"/>
                </a:solidFill>
                <a:latin typeface="굴림" panose="020B0600000101010101" pitchFamily="34" charset="-127"/>
                <a:ea typeface="굴림" panose="020B0600000101010101" pitchFamily="34" charset="-127"/>
              </a:defRPr>
            </a:lvl9pPr>
          </a:lstStyle>
          <a:p>
            <a:pPr latinLnBrk="0">
              <a:buFontTx/>
              <a:buAutoNum type="arabicPeriod"/>
            </a:pPr>
            <a:r>
              <a:rPr lang="en-US" altLang="ko-KR" sz="2000">
                <a:solidFill>
                  <a:schemeClr val="bg2"/>
                </a:solidFill>
                <a:latin typeface="Courier New" panose="02070309020205020404" pitchFamily="49" charset="0"/>
              </a:rPr>
              <a:t>:- MOVES</a:t>
            </a:r>
          </a:p>
          <a:p>
            <a:pPr latinLnBrk="0">
              <a:buFontTx/>
              <a:buAutoNum type="arabicPeriod"/>
            </a:pPr>
            <a:r>
              <a:rPr lang="en-US" altLang="ko-KR" sz="2000">
                <a:solidFill>
                  <a:schemeClr val="bg2"/>
                </a:solidFill>
                <a:latin typeface="Courier New" panose="02070309020205020404" pitchFamily="49" charset="0"/>
              </a:rPr>
              <a:t>BAT_OK :-</a:t>
            </a:r>
          </a:p>
          <a:p>
            <a:pPr latinLnBrk="0">
              <a:buFontTx/>
              <a:buAutoNum type="arabicPeriod"/>
            </a:pPr>
            <a:r>
              <a:rPr lang="en-US" altLang="ko-KR" sz="2000">
                <a:solidFill>
                  <a:schemeClr val="bg2"/>
                </a:solidFill>
                <a:latin typeface="Courier New" panose="02070309020205020404" pitchFamily="49" charset="0"/>
              </a:rPr>
              <a:t>LIFTABLE :-</a:t>
            </a:r>
          </a:p>
          <a:p>
            <a:pPr latinLnBrk="0">
              <a:buFontTx/>
              <a:buAutoNum type="arabicPeriod"/>
            </a:pPr>
            <a:r>
              <a:rPr lang="en-US" altLang="ko-KR" sz="2000">
                <a:solidFill>
                  <a:schemeClr val="bg2"/>
                </a:solidFill>
                <a:latin typeface="Courier New" panose="02070309020205020404" pitchFamily="49" charset="0"/>
              </a:rPr>
              <a:t>MOVES :- BAT_OK, LIFTABLE</a:t>
            </a:r>
          </a:p>
        </p:txBody>
      </p:sp>
      <p:sp>
        <p:nvSpPr>
          <p:cNvPr id="8" name="Rectangle 6">
            <a:extLst>
              <a:ext uri="{FF2B5EF4-FFF2-40B4-BE49-F238E27FC236}">
                <a16:creationId xmlns="" xmlns:a16="http://schemas.microsoft.com/office/drawing/2014/main" id="{CFFD59BB-D74F-4EAB-B0A3-8832FE8730DF}"/>
              </a:ext>
            </a:extLst>
          </p:cNvPr>
          <p:cNvSpPr txBox="1">
            <a:spLocks noChangeArrowheads="1"/>
          </p:cNvSpPr>
          <p:nvPr/>
        </p:nvSpPr>
        <p:spPr>
          <a:xfrm>
            <a:off x="1560000" y="1600200"/>
            <a:ext cx="5029200" cy="3733800"/>
          </a:xfrm>
          <a:prstGeom prst="rect">
            <a:avLst/>
          </a:prstGeom>
          <a:no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en-US" altLang="ko-KR" sz="2800"/>
              <a:t>Body nodes are called </a:t>
            </a:r>
            <a:r>
              <a:rPr lang="en-US" altLang="ko-KR" sz="2800" i="1"/>
              <a:t>AND</a:t>
            </a:r>
            <a:r>
              <a:rPr lang="en-US" altLang="ko-KR" sz="2800"/>
              <a:t> nodes because they must all be proved. </a:t>
            </a:r>
          </a:p>
          <a:p>
            <a:pPr lvl="1"/>
            <a:r>
              <a:rPr lang="en-US" altLang="ko-KR" sz="2800"/>
              <a:t>If there had been alternative resolutions possible, the search for a proof tree could have generated additional nodes, called </a:t>
            </a:r>
            <a:r>
              <a:rPr lang="en-US" altLang="ko-KR" sz="2800" i="1"/>
              <a:t>OR</a:t>
            </a:r>
            <a:r>
              <a:rPr lang="en-US" altLang="ko-KR" sz="2800"/>
              <a:t> nodes.</a:t>
            </a:r>
            <a:endParaRPr lang="en-US" altLang="ko-KR" sz="2800" dirty="0"/>
          </a:p>
        </p:txBody>
      </p:sp>
    </p:spTree>
    <p:extLst>
      <p:ext uri="{BB962C8B-B14F-4D97-AF65-F5344CB8AC3E}">
        <p14:creationId xmlns="" xmlns:p14="http://schemas.microsoft.com/office/powerpoint/2010/main" val="22591024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644D7134-E2DD-4FCB-BE47-42179B6066A8}"/>
              </a:ext>
            </a:extLst>
          </p:cNvPr>
          <p:cNvSpPr>
            <a:spLocks noGrp="1"/>
          </p:cNvSpPr>
          <p:nvPr>
            <p:ph type="title"/>
          </p:nvPr>
        </p:nvSpPr>
        <p:spPr>
          <a:xfrm>
            <a:off x="865401" y="382479"/>
            <a:ext cx="8542599" cy="596348"/>
          </a:xfrm>
        </p:spPr>
        <p:txBody>
          <a:bodyPr>
            <a:normAutofit fontScale="90000"/>
          </a:bodyPr>
          <a:lstStyle/>
          <a:p>
            <a:r>
              <a:rPr lang="en-US" altLang="ko-KR" dirty="0"/>
              <a:t>Example of an AND/OR Tree (2)</a:t>
            </a:r>
            <a:endParaRPr lang="zh-CN" altLang="en-US" dirty="0"/>
          </a:p>
        </p:txBody>
      </p:sp>
      <p:sp>
        <p:nvSpPr>
          <p:cNvPr id="3" name="日期占位符 2">
            <a:extLst>
              <a:ext uri="{FF2B5EF4-FFF2-40B4-BE49-F238E27FC236}">
                <a16:creationId xmlns="" xmlns:a16="http://schemas.microsoft.com/office/drawing/2014/main" id="{B44BD48C-AAB3-4C62-8180-C30643F844F6}"/>
              </a:ext>
            </a:extLst>
          </p:cNvPr>
          <p:cNvSpPr>
            <a:spLocks noGrp="1"/>
          </p:cNvSpPr>
          <p:nvPr>
            <p:ph type="dt" sz="half" idx="10"/>
          </p:nvPr>
        </p:nvSpPr>
        <p:spPr/>
        <p:txBody>
          <a:bodyPr/>
          <a:lstStyle/>
          <a:p>
            <a:fld id="{35FB0823-911F-469A-A62A-3DB6146431A6}" type="datetime1">
              <a:rPr lang="zh-CN" altLang="en-US" smtClean="0"/>
              <a:pPr/>
              <a:t>2021/5/24</a:t>
            </a:fld>
            <a:endParaRPr lang="zh-CN" altLang="en-US"/>
          </a:p>
        </p:txBody>
      </p:sp>
      <p:sp>
        <p:nvSpPr>
          <p:cNvPr id="4" name="页脚占位符 3">
            <a:extLst>
              <a:ext uri="{FF2B5EF4-FFF2-40B4-BE49-F238E27FC236}">
                <a16:creationId xmlns="" xmlns:a16="http://schemas.microsoft.com/office/drawing/2014/main" id="{24A1245F-F1C7-47DA-AEF2-5301443491E8}"/>
              </a:ext>
            </a:extLst>
          </p:cNvPr>
          <p:cNvSpPr>
            <a:spLocks noGrp="1"/>
          </p:cNvSpPr>
          <p:nvPr>
            <p:ph type="ftr" sz="quarter" idx="11"/>
          </p:nvPr>
        </p:nvSpPr>
        <p:spPr/>
        <p:txBody>
          <a:bodyPr/>
          <a:lstStyle/>
          <a:p>
            <a:r>
              <a:rPr lang="zh-CN" altLang="en-US"/>
              <a:t>学而不厌，诲人不倦</a:t>
            </a:r>
            <a:endParaRPr lang="zh-CN" altLang="en-US" dirty="0"/>
          </a:p>
        </p:txBody>
      </p:sp>
      <p:sp>
        <p:nvSpPr>
          <p:cNvPr id="5" name="灯片编号占位符 4">
            <a:extLst>
              <a:ext uri="{FF2B5EF4-FFF2-40B4-BE49-F238E27FC236}">
                <a16:creationId xmlns="" xmlns:a16="http://schemas.microsoft.com/office/drawing/2014/main" id="{F7A43CD7-B952-437D-9CFE-094EE4F41DA0}"/>
              </a:ext>
            </a:extLst>
          </p:cNvPr>
          <p:cNvSpPr>
            <a:spLocks noGrp="1"/>
          </p:cNvSpPr>
          <p:nvPr>
            <p:ph type="sldNum" sz="quarter" idx="12"/>
          </p:nvPr>
        </p:nvSpPr>
        <p:spPr/>
        <p:txBody>
          <a:bodyPr/>
          <a:lstStyle/>
          <a:p>
            <a:fld id="{E60F2D4F-2241-454B-AF5D-961C997CB3BA}" type="slidenum">
              <a:rPr lang="zh-CN" altLang="en-US" smtClean="0"/>
              <a:pPr/>
              <a:t>14</a:t>
            </a:fld>
            <a:endParaRPr lang="zh-CN" altLang="en-US"/>
          </a:p>
        </p:txBody>
      </p:sp>
      <p:pic>
        <p:nvPicPr>
          <p:cNvPr id="6" name="Picture 5">
            <a:extLst>
              <a:ext uri="{FF2B5EF4-FFF2-40B4-BE49-F238E27FC236}">
                <a16:creationId xmlns="" xmlns:a16="http://schemas.microsoft.com/office/drawing/2014/main" id="{906161F0-703F-4CB4-AC52-3BE97791AC97}"/>
              </a:ext>
            </a:extLst>
          </p:cNvPr>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6036188" y="1485000"/>
            <a:ext cx="4595812" cy="49657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cap="sq">
                <a:solidFill>
                  <a:schemeClr val="tx1"/>
                </a:solidFill>
                <a:miter lim="800000"/>
                <a:headEnd type="none" w="sm" len="sm"/>
                <a:tailEnd type="none" w="sm" len="sm"/>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7" name="Text Box 6">
            <a:extLst>
              <a:ext uri="{FF2B5EF4-FFF2-40B4-BE49-F238E27FC236}">
                <a16:creationId xmlns="" xmlns:a16="http://schemas.microsoft.com/office/drawing/2014/main" id="{662C0A22-9807-441A-862F-A634BEA27919}"/>
              </a:ext>
            </a:extLst>
          </p:cNvPr>
          <p:cNvSpPr txBox="1">
            <a:spLocks noChangeArrowheads="1"/>
          </p:cNvSpPr>
          <p:nvPr/>
        </p:nvSpPr>
        <p:spPr bwMode="auto">
          <a:xfrm>
            <a:off x="1792800" y="4850500"/>
            <a:ext cx="5791200" cy="1600200"/>
          </a:xfrm>
          <a:prstGeom prst="rect">
            <a:avLst/>
          </a:prstGeom>
          <a:solidFill>
            <a:schemeClr val="tx1"/>
          </a:solidFill>
          <a:ln>
            <a:noFill/>
          </a:ln>
          <a:effectLst/>
          <a:extLst>
            <a:ext uri="{91240B29-F687-4F45-9708-019B960494DF}">
              <a14:hiddenLine xmlns="" xmlns:a14="http://schemas.microsoft.com/office/drawing/2010/main" w="12700" cap="sq">
                <a:solidFill>
                  <a:schemeClr val="tx1"/>
                </a:solidFill>
                <a:miter lim="800000"/>
                <a:headEnd type="none" w="sm" len="sm"/>
                <a:tailEnd type="none" w="sm" len="sm"/>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lvl1pPr marL="457200" indent="-457200" latinLnBrk="1">
              <a:defRPr kumimoji="1" sz="2400">
                <a:solidFill>
                  <a:schemeClr val="tx1"/>
                </a:solidFill>
                <a:latin typeface="굴림" panose="020B0600000101010101" pitchFamily="34" charset="-127"/>
                <a:ea typeface="굴림" panose="020B0600000101010101" pitchFamily="34" charset="-127"/>
              </a:defRPr>
            </a:lvl1pPr>
            <a:lvl2pPr marL="914400" indent="-457200" latinLnBrk="1">
              <a:defRPr kumimoji="1" sz="2400">
                <a:solidFill>
                  <a:schemeClr val="tx1"/>
                </a:solidFill>
                <a:latin typeface="굴림" panose="020B0600000101010101" pitchFamily="34" charset="-127"/>
                <a:ea typeface="굴림" panose="020B0600000101010101" pitchFamily="34" charset="-127"/>
              </a:defRPr>
            </a:lvl2pPr>
            <a:lvl3pPr marL="1371600" indent="-457200" latinLnBrk="1">
              <a:defRPr kumimoji="1" sz="2400">
                <a:solidFill>
                  <a:schemeClr val="tx1"/>
                </a:solidFill>
                <a:latin typeface="굴림" panose="020B0600000101010101" pitchFamily="34" charset="-127"/>
                <a:ea typeface="굴림" panose="020B0600000101010101" pitchFamily="34" charset="-127"/>
              </a:defRPr>
            </a:lvl3pPr>
            <a:lvl4pPr marL="1828800" indent="-457200" latinLnBrk="1">
              <a:defRPr kumimoji="1" sz="2400">
                <a:solidFill>
                  <a:schemeClr val="tx1"/>
                </a:solidFill>
                <a:latin typeface="굴림" panose="020B0600000101010101" pitchFamily="34" charset="-127"/>
                <a:ea typeface="굴림" panose="020B0600000101010101" pitchFamily="34" charset="-127"/>
              </a:defRPr>
            </a:lvl4pPr>
            <a:lvl5pPr marL="2286000" indent="-457200" latinLnBrk="1">
              <a:defRPr kumimoji="1" sz="2400">
                <a:solidFill>
                  <a:schemeClr val="tx1"/>
                </a:solidFill>
                <a:latin typeface="굴림" panose="020B0600000101010101" pitchFamily="34" charset="-127"/>
                <a:ea typeface="굴림" panose="020B0600000101010101" pitchFamily="34" charset="-127"/>
              </a:defRPr>
            </a:lvl5pPr>
            <a:lvl6pPr marL="2743200" indent="-457200" fontAlgn="base" latinLnBrk="1">
              <a:spcBef>
                <a:spcPct val="0"/>
              </a:spcBef>
              <a:spcAft>
                <a:spcPct val="0"/>
              </a:spcAft>
              <a:defRPr kumimoji="1" sz="2400">
                <a:solidFill>
                  <a:schemeClr val="tx1"/>
                </a:solidFill>
                <a:latin typeface="굴림" panose="020B0600000101010101" pitchFamily="34" charset="-127"/>
                <a:ea typeface="굴림" panose="020B0600000101010101" pitchFamily="34" charset="-127"/>
              </a:defRPr>
            </a:lvl6pPr>
            <a:lvl7pPr marL="3200400" indent="-457200" fontAlgn="base" latinLnBrk="1">
              <a:spcBef>
                <a:spcPct val="0"/>
              </a:spcBef>
              <a:spcAft>
                <a:spcPct val="0"/>
              </a:spcAft>
              <a:defRPr kumimoji="1" sz="2400">
                <a:solidFill>
                  <a:schemeClr val="tx1"/>
                </a:solidFill>
                <a:latin typeface="굴림" panose="020B0600000101010101" pitchFamily="34" charset="-127"/>
                <a:ea typeface="굴림" panose="020B0600000101010101" pitchFamily="34" charset="-127"/>
              </a:defRPr>
            </a:lvl7pPr>
            <a:lvl8pPr marL="3657600" indent="-457200" fontAlgn="base" latinLnBrk="1">
              <a:spcBef>
                <a:spcPct val="0"/>
              </a:spcBef>
              <a:spcAft>
                <a:spcPct val="0"/>
              </a:spcAft>
              <a:defRPr kumimoji="1" sz="2400">
                <a:solidFill>
                  <a:schemeClr val="tx1"/>
                </a:solidFill>
                <a:latin typeface="굴림" panose="020B0600000101010101" pitchFamily="34" charset="-127"/>
                <a:ea typeface="굴림" panose="020B0600000101010101" pitchFamily="34" charset="-127"/>
              </a:defRPr>
            </a:lvl8pPr>
            <a:lvl9pPr marL="4114800" indent="-457200" fontAlgn="base" latinLnBrk="1">
              <a:spcBef>
                <a:spcPct val="0"/>
              </a:spcBef>
              <a:spcAft>
                <a:spcPct val="0"/>
              </a:spcAft>
              <a:defRPr kumimoji="1" sz="2400">
                <a:solidFill>
                  <a:schemeClr val="tx1"/>
                </a:solidFill>
                <a:latin typeface="굴림" panose="020B0600000101010101" pitchFamily="34" charset="-127"/>
                <a:ea typeface="굴림" panose="020B0600000101010101" pitchFamily="34" charset="-127"/>
              </a:defRPr>
            </a:lvl9pPr>
          </a:lstStyle>
          <a:p>
            <a:pPr latinLnBrk="0">
              <a:buFontTx/>
              <a:buAutoNum type="arabicPeriod"/>
            </a:pPr>
            <a:r>
              <a:rPr lang="en-US" altLang="ko-KR" sz="2000">
                <a:solidFill>
                  <a:schemeClr val="bg2"/>
                </a:solidFill>
                <a:latin typeface="Courier New" panose="02070309020205020404" pitchFamily="49" charset="0"/>
              </a:rPr>
              <a:t>:- Above(A,C)</a:t>
            </a:r>
          </a:p>
          <a:p>
            <a:pPr latinLnBrk="0">
              <a:buFontTx/>
              <a:buAutoNum type="arabicPeriod"/>
            </a:pPr>
            <a:r>
              <a:rPr lang="en-US" altLang="ko-KR" sz="2000">
                <a:solidFill>
                  <a:schemeClr val="bg2"/>
                </a:solidFill>
                <a:latin typeface="Courier New" panose="02070309020205020404" pitchFamily="49" charset="0"/>
              </a:rPr>
              <a:t>On(A,B) :-</a:t>
            </a:r>
          </a:p>
          <a:p>
            <a:pPr latinLnBrk="0">
              <a:buFontTx/>
              <a:buAutoNum type="arabicPeriod"/>
            </a:pPr>
            <a:r>
              <a:rPr lang="en-US" altLang="ko-KR" sz="2000">
                <a:solidFill>
                  <a:schemeClr val="bg2"/>
                </a:solidFill>
                <a:latin typeface="Courier New" panose="02070309020205020404" pitchFamily="49" charset="0"/>
              </a:rPr>
              <a:t>On(B,C) :-</a:t>
            </a:r>
          </a:p>
          <a:p>
            <a:pPr latinLnBrk="0">
              <a:buFontTx/>
              <a:buAutoNum type="arabicPeriod"/>
            </a:pPr>
            <a:r>
              <a:rPr lang="en-US" altLang="ko-KR" sz="2000">
                <a:solidFill>
                  <a:schemeClr val="bg2"/>
                </a:solidFill>
                <a:latin typeface="Courier New" panose="02070309020205020404" pitchFamily="49" charset="0"/>
              </a:rPr>
              <a:t>Above(x,y) :- On(x,y)</a:t>
            </a:r>
          </a:p>
          <a:p>
            <a:pPr latinLnBrk="0">
              <a:buFontTx/>
              <a:buAutoNum type="arabicPeriod"/>
            </a:pPr>
            <a:r>
              <a:rPr lang="en-US" altLang="ko-KR" sz="2000">
                <a:solidFill>
                  <a:schemeClr val="bg2"/>
                </a:solidFill>
                <a:latin typeface="Courier New" panose="02070309020205020404" pitchFamily="49" charset="0"/>
              </a:rPr>
              <a:t>Above(x,y) :- On(x,z), Above(z,y)</a:t>
            </a:r>
          </a:p>
        </p:txBody>
      </p:sp>
      <p:sp>
        <p:nvSpPr>
          <p:cNvPr id="8" name="Rectangle 7">
            <a:extLst>
              <a:ext uri="{FF2B5EF4-FFF2-40B4-BE49-F238E27FC236}">
                <a16:creationId xmlns="" xmlns:a16="http://schemas.microsoft.com/office/drawing/2014/main" id="{8ED3EAA6-50ED-45A9-9EE0-EF96C10D4E35}"/>
              </a:ext>
            </a:extLst>
          </p:cNvPr>
          <p:cNvSpPr txBox="1">
            <a:spLocks noChangeArrowheads="1"/>
          </p:cNvSpPr>
          <p:nvPr/>
        </p:nvSpPr>
        <p:spPr>
          <a:xfrm>
            <a:off x="1716600" y="1497700"/>
            <a:ext cx="4191000" cy="2362200"/>
          </a:xfrm>
          <a:prstGeom prst="rect">
            <a:avLst/>
          </a:prstGeom>
          <a:no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en-US" altLang="ko-KR" sz="2800"/>
              <a:t>Consistency requires that the same term be substituted for the variable throughout the proof tree</a:t>
            </a:r>
            <a:r>
              <a:rPr lang="en-US" altLang="ko-KR"/>
              <a:t>.</a:t>
            </a:r>
            <a:endParaRPr lang="en-US" altLang="ko-KR" dirty="0"/>
          </a:p>
        </p:txBody>
      </p:sp>
    </p:spTree>
    <p:extLst>
      <p:ext uri="{BB962C8B-B14F-4D97-AF65-F5344CB8AC3E}">
        <p14:creationId xmlns="" xmlns:p14="http://schemas.microsoft.com/office/powerpoint/2010/main" val="34117513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2ACBB99D-8924-4E10-B764-66003613ACB2}"/>
              </a:ext>
            </a:extLst>
          </p:cNvPr>
          <p:cNvSpPr>
            <a:spLocks noGrp="1"/>
          </p:cNvSpPr>
          <p:nvPr>
            <p:ph type="title"/>
          </p:nvPr>
        </p:nvSpPr>
        <p:spPr/>
        <p:txBody>
          <a:bodyPr>
            <a:normAutofit fontScale="90000"/>
          </a:bodyPr>
          <a:lstStyle/>
          <a:p>
            <a:r>
              <a:rPr lang="en-US" altLang="ko-KR" dirty="0">
                <a:latin typeface="Times New Roman" panose="02020603050405020304" pitchFamily="18" charset="0"/>
              </a:rPr>
              <a:t>Forward Chaining</a:t>
            </a:r>
            <a:endParaRPr lang="zh-CN" altLang="en-US" dirty="0"/>
          </a:p>
        </p:txBody>
      </p:sp>
      <p:sp>
        <p:nvSpPr>
          <p:cNvPr id="3" name="日期占位符 2">
            <a:extLst>
              <a:ext uri="{FF2B5EF4-FFF2-40B4-BE49-F238E27FC236}">
                <a16:creationId xmlns="" xmlns:a16="http://schemas.microsoft.com/office/drawing/2014/main" id="{3EF81074-0BB6-41BD-B3A1-4504E8824199}"/>
              </a:ext>
            </a:extLst>
          </p:cNvPr>
          <p:cNvSpPr>
            <a:spLocks noGrp="1"/>
          </p:cNvSpPr>
          <p:nvPr>
            <p:ph type="dt" sz="half" idx="10"/>
          </p:nvPr>
        </p:nvSpPr>
        <p:spPr/>
        <p:txBody>
          <a:bodyPr/>
          <a:lstStyle/>
          <a:p>
            <a:fld id="{35FB0823-911F-469A-A62A-3DB6146431A6}" type="datetime1">
              <a:rPr lang="zh-CN" altLang="en-US" smtClean="0"/>
              <a:pPr/>
              <a:t>2021/5/24</a:t>
            </a:fld>
            <a:endParaRPr lang="zh-CN" altLang="en-US"/>
          </a:p>
        </p:txBody>
      </p:sp>
      <p:sp>
        <p:nvSpPr>
          <p:cNvPr id="4" name="页脚占位符 3">
            <a:extLst>
              <a:ext uri="{FF2B5EF4-FFF2-40B4-BE49-F238E27FC236}">
                <a16:creationId xmlns="" xmlns:a16="http://schemas.microsoft.com/office/drawing/2014/main" id="{E54DAB85-751C-49E0-98C5-502629DA3472}"/>
              </a:ext>
            </a:extLst>
          </p:cNvPr>
          <p:cNvSpPr>
            <a:spLocks noGrp="1"/>
          </p:cNvSpPr>
          <p:nvPr>
            <p:ph type="ftr" sz="quarter" idx="11"/>
          </p:nvPr>
        </p:nvSpPr>
        <p:spPr/>
        <p:txBody>
          <a:bodyPr/>
          <a:lstStyle/>
          <a:p>
            <a:r>
              <a:rPr lang="zh-CN" altLang="en-US"/>
              <a:t>学而不厌，诲人不倦</a:t>
            </a:r>
            <a:endParaRPr lang="zh-CN" altLang="en-US" dirty="0"/>
          </a:p>
        </p:txBody>
      </p:sp>
      <p:sp>
        <p:nvSpPr>
          <p:cNvPr id="5" name="灯片编号占位符 4">
            <a:extLst>
              <a:ext uri="{FF2B5EF4-FFF2-40B4-BE49-F238E27FC236}">
                <a16:creationId xmlns="" xmlns:a16="http://schemas.microsoft.com/office/drawing/2014/main" id="{1854E3A1-0654-4DD2-BD4D-8DB11D13CA65}"/>
              </a:ext>
            </a:extLst>
          </p:cNvPr>
          <p:cNvSpPr>
            <a:spLocks noGrp="1"/>
          </p:cNvSpPr>
          <p:nvPr>
            <p:ph type="sldNum" sz="quarter" idx="12"/>
          </p:nvPr>
        </p:nvSpPr>
        <p:spPr/>
        <p:txBody>
          <a:bodyPr/>
          <a:lstStyle/>
          <a:p>
            <a:fld id="{E60F2D4F-2241-454B-AF5D-961C997CB3BA}" type="slidenum">
              <a:rPr lang="zh-CN" altLang="en-US" smtClean="0"/>
              <a:pPr/>
              <a:t>15</a:t>
            </a:fld>
            <a:endParaRPr lang="zh-CN" altLang="en-US"/>
          </a:p>
        </p:txBody>
      </p:sp>
      <p:sp>
        <p:nvSpPr>
          <p:cNvPr id="6" name="Rectangle 3">
            <a:extLst>
              <a:ext uri="{FF2B5EF4-FFF2-40B4-BE49-F238E27FC236}">
                <a16:creationId xmlns="" xmlns:a16="http://schemas.microsoft.com/office/drawing/2014/main" id="{2230613D-8DDA-43A3-A17D-8157B85D49B2}"/>
              </a:ext>
            </a:extLst>
          </p:cNvPr>
          <p:cNvSpPr txBox="1">
            <a:spLocks noChangeArrowheads="1"/>
          </p:cNvSpPr>
          <p:nvPr/>
        </p:nvSpPr>
        <p:spPr>
          <a:xfrm>
            <a:off x="1560000" y="1524480"/>
            <a:ext cx="7772400" cy="43434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ko-KR" dirty="0"/>
              <a:t>Forward chaining </a:t>
            </a:r>
            <a:r>
              <a:rPr lang="en-US" altLang="ko-KR" dirty="0" smtClean="0"/>
              <a:t>system</a:t>
            </a:r>
          </a:p>
          <a:p>
            <a:pPr>
              <a:buNone/>
            </a:pPr>
            <a:r>
              <a:rPr lang="en-US" altLang="ko-KR" dirty="0" smtClean="0"/>
              <a:t>Reasoning </a:t>
            </a:r>
            <a:r>
              <a:rPr lang="en-US" altLang="ko-KR" dirty="0"/>
              <a:t>proceeds forward, beginning with facts, chaining through rules, and finally establishing the goal.</a:t>
            </a:r>
          </a:p>
          <a:p>
            <a:pPr lvl="2"/>
            <a:r>
              <a:rPr lang="en-US" altLang="ko-KR" dirty="0"/>
              <a:t>A rule is applicable if each of the literals in its antecedent can be unified with a corresponding fact.</a:t>
            </a:r>
          </a:p>
          <a:p>
            <a:pPr lvl="2"/>
            <a:r>
              <a:rPr lang="en-US" altLang="ko-KR" dirty="0"/>
              <a:t>When more than one rule is applicable, some sort of external </a:t>
            </a:r>
            <a:r>
              <a:rPr lang="en-US" altLang="ko-KR" i="1" dirty="0"/>
              <a:t>conflict resolution</a:t>
            </a:r>
            <a:r>
              <a:rPr lang="en-US" altLang="ko-KR" dirty="0"/>
              <a:t> scheme is used to decide which rule will be applied.</a:t>
            </a:r>
          </a:p>
          <a:p>
            <a:pPr lvl="1"/>
            <a:r>
              <a:rPr lang="en-US" altLang="ko-KR" dirty="0"/>
              <a:t>Model of aspects of human cognitive processing</a:t>
            </a:r>
          </a:p>
          <a:p>
            <a:pPr lvl="2"/>
            <a:r>
              <a:rPr lang="en-US" altLang="ko-KR" dirty="0"/>
              <a:t>Facts: </a:t>
            </a:r>
            <a:r>
              <a:rPr lang="en-US" altLang="ko-KR" i="1" dirty="0"/>
              <a:t>working</a:t>
            </a:r>
            <a:r>
              <a:rPr lang="en-US" altLang="ko-KR" dirty="0"/>
              <a:t> of </a:t>
            </a:r>
            <a:r>
              <a:rPr lang="en-US" altLang="ko-KR" i="1" dirty="0"/>
              <a:t>short-term</a:t>
            </a:r>
            <a:r>
              <a:rPr lang="en-US" altLang="ko-KR" dirty="0"/>
              <a:t> memory</a:t>
            </a:r>
          </a:p>
          <a:p>
            <a:pPr lvl="2"/>
            <a:r>
              <a:rPr lang="en-US" altLang="ko-KR" dirty="0"/>
              <a:t>Rules: </a:t>
            </a:r>
            <a:r>
              <a:rPr lang="en-US" altLang="ko-KR" i="1" dirty="0"/>
              <a:t>long-term</a:t>
            </a:r>
            <a:r>
              <a:rPr lang="en-US" altLang="ko-KR" dirty="0"/>
              <a:t> memory</a:t>
            </a:r>
          </a:p>
        </p:txBody>
      </p:sp>
    </p:spTree>
    <p:extLst>
      <p:ext uri="{BB962C8B-B14F-4D97-AF65-F5344CB8AC3E}">
        <p14:creationId xmlns="" xmlns:p14="http://schemas.microsoft.com/office/powerpoint/2010/main" val="14210754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1000"/>
                                        <p:tgtEl>
                                          <p:spTgt spid="6">
                                            <p:txEl>
                                              <p:pRg st="0" end="0"/>
                                            </p:txEl>
                                          </p:spTgt>
                                        </p:tgtEl>
                                      </p:cBhvr>
                                    </p:animEffect>
                                    <p:anim calcmode="lin" valueType="num">
                                      <p:cBhvr>
                                        <p:cTn id="8"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6">
                                            <p:txEl>
                                              <p:pRg st="1" end="1"/>
                                            </p:txEl>
                                          </p:spTgt>
                                        </p:tgtEl>
                                        <p:attrNameLst>
                                          <p:attrName>style.visibility</p:attrName>
                                        </p:attrNameLst>
                                      </p:cBhvr>
                                      <p:to>
                                        <p:strVal val="visible"/>
                                      </p:to>
                                    </p:set>
                                    <p:animEffect transition="in" filter="fade">
                                      <p:cBhvr>
                                        <p:cTn id="14" dur="1000"/>
                                        <p:tgtEl>
                                          <p:spTgt spid="6">
                                            <p:txEl>
                                              <p:pRg st="1" end="1"/>
                                            </p:txEl>
                                          </p:spTgt>
                                        </p:tgtEl>
                                      </p:cBhvr>
                                    </p:animEffect>
                                    <p:anim calcmode="lin" valueType="num">
                                      <p:cBhvr>
                                        <p:cTn id="15" dur="1000" fill="hold"/>
                                        <p:tgtEl>
                                          <p:spTgt spid="6">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6">
                                            <p:txEl>
                                              <p:pRg st="1" end="1"/>
                                            </p:txEl>
                                          </p:spTgt>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animEffect transition="in" filter="fade">
                                      <p:cBhvr>
                                        <p:cTn id="19" dur="1000"/>
                                        <p:tgtEl>
                                          <p:spTgt spid="6">
                                            <p:txEl>
                                              <p:pRg st="2" end="2"/>
                                            </p:txEl>
                                          </p:spTgt>
                                        </p:tgtEl>
                                      </p:cBhvr>
                                    </p:animEffect>
                                    <p:anim calcmode="lin" valueType="num">
                                      <p:cBhvr>
                                        <p:cTn id="20" dur="1000" fill="hold"/>
                                        <p:tgtEl>
                                          <p:spTgt spid="6">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6">
                                            <p:txEl>
                                              <p:pRg st="2" end="2"/>
                                            </p:txEl>
                                          </p:spTgt>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6">
                                            <p:txEl>
                                              <p:pRg st="3" end="3"/>
                                            </p:txEl>
                                          </p:spTgt>
                                        </p:tgtEl>
                                        <p:attrNameLst>
                                          <p:attrName>style.visibility</p:attrName>
                                        </p:attrNameLst>
                                      </p:cBhvr>
                                      <p:to>
                                        <p:strVal val="visible"/>
                                      </p:to>
                                    </p:set>
                                    <p:animEffect transition="in" filter="fade">
                                      <p:cBhvr>
                                        <p:cTn id="24" dur="1000"/>
                                        <p:tgtEl>
                                          <p:spTgt spid="6">
                                            <p:txEl>
                                              <p:pRg st="3" end="3"/>
                                            </p:txEl>
                                          </p:spTgt>
                                        </p:tgtEl>
                                      </p:cBhvr>
                                    </p:animEffect>
                                    <p:anim calcmode="lin" valueType="num">
                                      <p:cBhvr>
                                        <p:cTn id="25" dur="1000" fill="hold"/>
                                        <p:tgtEl>
                                          <p:spTgt spid="6">
                                            <p:txEl>
                                              <p:pRg st="3" end="3"/>
                                            </p:txEl>
                                          </p:spTgt>
                                        </p:tgtEl>
                                        <p:attrNameLst>
                                          <p:attrName>ppt_x</p:attrName>
                                        </p:attrNameLst>
                                      </p:cBhvr>
                                      <p:tavLst>
                                        <p:tav tm="0">
                                          <p:val>
                                            <p:strVal val="#ppt_x"/>
                                          </p:val>
                                        </p:tav>
                                        <p:tav tm="100000">
                                          <p:val>
                                            <p:strVal val="#ppt_x"/>
                                          </p:val>
                                        </p:tav>
                                      </p:tavLst>
                                    </p:anim>
                                    <p:anim calcmode="lin" valueType="num">
                                      <p:cBhvr>
                                        <p:cTn id="26" dur="1000" fill="hold"/>
                                        <p:tgtEl>
                                          <p:spTgt spid="6">
                                            <p:txEl>
                                              <p:pRg st="3" end="3"/>
                                            </p:txEl>
                                          </p:spTgt>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6">
                                            <p:txEl>
                                              <p:pRg st="4" end="4"/>
                                            </p:txEl>
                                          </p:spTgt>
                                        </p:tgtEl>
                                        <p:attrNameLst>
                                          <p:attrName>style.visibility</p:attrName>
                                        </p:attrNameLst>
                                      </p:cBhvr>
                                      <p:to>
                                        <p:strVal val="visible"/>
                                      </p:to>
                                    </p:set>
                                    <p:animEffect transition="in" filter="fade">
                                      <p:cBhvr>
                                        <p:cTn id="29" dur="1000"/>
                                        <p:tgtEl>
                                          <p:spTgt spid="6">
                                            <p:txEl>
                                              <p:pRg st="4" end="4"/>
                                            </p:txEl>
                                          </p:spTgt>
                                        </p:tgtEl>
                                      </p:cBhvr>
                                    </p:animEffect>
                                    <p:anim calcmode="lin" valueType="num">
                                      <p:cBhvr>
                                        <p:cTn id="30" dur="1000" fill="hold"/>
                                        <p:tgtEl>
                                          <p:spTgt spid="6">
                                            <p:txEl>
                                              <p:pRg st="4" end="4"/>
                                            </p:txEl>
                                          </p:spTgt>
                                        </p:tgtEl>
                                        <p:attrNameLst>
                                          <p:attrName>ppt_x</p:attrName>
                                        </p:attrNameLst>
                                      </p:cBhvr>
                                      <p:tavLst>
                                        <p:tav tm="0">
                                          <p:val>
                                            <p:strVal val="#ppt_x"/>
                                          </p:val>
                                        </p:tav>
                                        <p:tav tm="100000">
                                          <p:val>
                                            <p:strVal val="#ppt_x"/>
                                          </p:val>
                                        </p:tav>
                                      </p:tavLst>
                                    </p:anim>
                                    <p:anim calcmode="lin" valueType="num">
                                      <p:cBhvr>
                                        <p:cTn id="31" dur="1000" fill="hold"/>
                                        <p:tgtEl>
                                          <p:spTgt spid="6">
                                            <p:txEl>
                                              <p:pRg st="4" end="4"/>
                                            </p:txEl>
                                          </p:spTgt>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6">
                                            <p:txEl>
                                              <p:pRg st="5" end="5"/>
                                            </p:txEl>
                                          </p:spTgt>
                                        </p:tgtEl>
                                        <p:attrNameLst>
                                          <p:attrName>style.visibility</p:attrName>
                                        </p:attrNameLst>
                                      </p:cBhvr>
                                      <p:to>
                                        <p:strVal val="visible"/>
                                      </p:to>
                                    </p:set>
                                    <p:animEffect transition="in" filter="fade">
                                      <p:cBhvr>
                                        <p:cTn id="34" dur="1000"/>
                                        <p:tgtEl>
                                          <p:spTgt spid="6">
                                            <p:txEl>
                                              <p:pRg st="5" end="5"/>
                                            </p:txEl>
                                          </p:spTgt>
                                        </p:tgtEl>
                                      </p:cBhvr>
                                    </p:animEffect>
                                    <p:anim calcmode="lin" valueType="num">
                                      <p:cBhvr>
                                        <p:cTn id="35" dur="1000" fill="hold"/>
                                        <p:tgtEl>
                                          <p:spTgt spid="6">
                                            <p:txEl>
                                              <p:pRg st="5" end="5"/>
                                            </p:txEl>
                                          </p:spTgt>
                                        </p:tgtEl>
                                        <p:attrNameLst>
                                          <p:attrName>ppt_x</p:attrName>
                                        </p:attrNameLst>
                                      </p:cBhvr>
                                      <p:tavLst>
                                        <p:tav tm="0">
                                          <p:val>
                                            <p:strVal val="#ppt_x"/>
                                          </p:val>
                                        </p:tav>
                                        <p:tav tm="100000">
                                          <p:val>
                                            <p:strVal val="#ppt_x"/>
                                          </p:val>
                                        </p:tav>
                                      </p:tavLst>
                                    </p:anim>
                                    <p:anim calcmode="lin" valueType="num">
                                      <p:cBhvr>
                                        <p:cTn id="36" dur="1000" fill="hold"/>
                                        <p:tgtEl>
                                          <p:spTgt spid="6">
                                            <p:txEl>
                                              <p:pRg st="5" end="5"/>
                                            </p:txEl>
                                          </p:spTgt>
                                        </p:tgtEl>
                                        <p:attrNameLst>
                                          <p:attrName>ppt_y</p:attrName>
                                        </p:attrNameLst>
                                      </p:cBhvr>
                                      <p:tavLst>
                                        <p:tav tm="0">
                                          <p:val>
                                            <p:strVal val="#ppt_y+.1"/>
                                          </p:val>
                                        </p:tav>
                                        <p:tav tm="100000">
                                          <p:val>
                                            <p:strVal val="#ppt_y"/>
                                          </p:val>
                                        </p:tav>
                                      </p:tavLst>
                                    </p:anim>
                                  </p:childTnLst>
                                </p:cTn>
                              </p:par>
                              <p:par>
                                <p:cTn id="37" presetID="42" presetClass="entr" presetSubtype="0" fill="hold" nodeType="withEffect">
                                  <p:stCondLst>
                                    <p:cond delay="0"/>
                                  </p:stCondLst>
                                  <p:childTnLst>
                                    <p:set>
                                      <p:cBhvr>
                                        <p:cTn id="38" dur="1" fill="hold">
                                          <p:stCondLst>
                                            <p:cond delay="0"/>
                                          </p:stCondLst>
                                        </p:cTn>
                                        <p:tgtEl>
                                          <p:spTgt spid="6">
                                            <p:txEl>
                                              <p:pRg st="6" end="6"/>
                                            </p:txEl>
                                          </p:spTgt>
                                        </p:tgtEl>
                                        <p:attrNameLst>
                                          <p:attrName>style.visibility</p:attrName>
                                        </p:attrNameLst>
                                      </p:cBhvr>
                                      <p:to>
                                        <p:strVal val="visible"/>
                                      </p:to>
                                    </p:set>
                                    <p:animEffect transition="in" filter="fade">
                                      <p:cBhvr>
                                        <p:cTn id="39" dur="1000"/>
                                        <p:tgtEl>
                                          <p:spTgt spid="6">
                                            <p:txEl>
                                              <p:pRg st="6" end="6"/>
                                            </p:txEl>
                                          </p:spTgt>
                                        </p:tgtEl>
                                      </p:cBhvr>
                                    </p:animEffect>
                                    <p:anim calcmode="lin" valueType="num">
                                      <p:cBhvr>
                                        <p:cTn id="40" dur="1000" fill="hold"/>
                                        <p:tgtEl>
                                          <p:spTgt spid="6">
                                            <p:txEl>
                                              <p:pRg st="6" end="6"/>
                                            </p:txEl>
                                          </p:spTgt>
                                        </p:tgtEl>
                                        <p:attrNameLst>
                                          <p:attrName>ppt_x</p:attrName>
                                        </p:attrNameLst>
                                      </p:cBhvr>
                                      <p:tavLst>
                                        <p:tav tm="0">
                                          <p:val>
                                            <p:strVal val="#ppt_x"/>
                                          </p:val>
                                        </p:tav>
                                        <p:tav tm="100000">
                                          <p:val>
                                            <p:strVal val="#ppt_x"/>
                                          </p:val>
                                        </p:tav>
                                      </p:tavLst>
                                    </p:anim>
                                    <p:anim calcmode="lin" valueType="num">
                                      <p:cBhvr>
                                        <p:cTn id="41" dur="1000" fill="hold"/>
                                        <p:tgtEl>
                                          <p:spTgt spid="6">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C1F94304-ABAE-4C27-AF45-D6AB12EA8B8B}"/>
              </a:ext>
            </a:extLst>
          </p:cNvPr>
          <p:cNvSpPr>
            <a:spLocks noGrp="1"/>
          </p:cNvSpPr>
          <p:nvPr>
            <p:ph type="title"/>
          </p:nvPr>
        </p:nvSpPr>
        <p:spPr>
          <a:xfrm>
            <a:off x="840000" y="477000"/>
            <a:ext cx="9720000" cy="596348"/>
          </a:xfrm>
        </p:spPr>
        <p:txBody>
          <a:bodyPr>
            <a:normAutofit fontScale="90000"/>
          </a:bodyPr>
          <a:lstStyle/>
          <a:p>
            <a:r>
              <a:rPr lang="en-US" altLang="ko-KR" b="1" dirty="0">
                <a:latin typeface="Times New Roman" panose="02020603050405020304" pitchFamily="18" charset="0"/>
              </a:rPr>
              <a:t>17.3 Maintenance in Dynamic Knowledge Bases</a:t>
            </a:r>
            <a:endParaRPr lang="zh-CN" altLang="en-US" dirty="0"/>
          </a:p>
        </p:txBody>
      </p:sp>
      <p:sp>
        <p:nvSpPr>
          <p:cNvPr id="3" name="日期占位符 2">
            <a:extLst>
              <a:ext uri="{FF2B5EF4-FFF2-40B4-BE49-F238E27FC236}">
                <a16:creationId xmlns="" xmlns:a16="http://schemas.microsoft.com/office/drawing/2014/main" id="{B0D2759E-B2A8-4F9C-86F2-C445066DC6B1}"/>
              </a:ext>
            </a:extLst>
          </p:cNvPr>
          <p:cNvSpPr>
            <a:spLocks noGrp="1"/>
          </p:cNvSpPr>
          <p:nvPr>
            <p:ph type="dt" sz="half" idx="10"/>
          </p:nvPr>
        </p:nvSpPr>
        <p:spPr/>
        <p:txBody>
          <a:bodyPr/>
          <a:lstStyle/>
          <a:p>
            <a:fld id="{35FB0823-911F-469A-A62A-3DB6146431A6}" type="datetime1">
              <a:rPr lang="zh-CN" altLang="en-US" smtClean="0"/>
              <a:pPr/>
              <a:t>2021/5/24</a:t>
            </a:fld>
            <a:endParaRPr lang="zh-CN" altLang="en-US"/>
          </a:p>
        </p:txBody>
      </p:sp>
      <p:sp>
        <p:nvSpPr>
          <p:cNvPr id="4" name="页脚占位符 3">
            <a:extLst>
              <a:ext uri="{FF2B5EF4-FFF2-40B4-BE49-F238E27FC236}">
                <a16:creationId xmlns="" xmlns:a16="http://schemas.microsoft.com/office/drawing/2014/main" id="{4FAC749D-7027-494E-B237-BBC9F2CEF3F1}"/>
              </a:ext>
            </a:extLst>
          </p:cNvPr>
          <p:cNvSpPr>
            <a:spLocks noGrp="1"/>
          </p:cNvSpPr>
          <p:nvPr>
            <p:ph type="ftr" sz="quarter" idx="11"/>
          </p:nvPr>
        </p:nvSpPr>
        <p:spPr/>
        <p:txBody>
          <a:bodyPr/>
          <a:lstStyle/>
          <a:p>
            <a:r>
              <a:rPr lang="zh-CN" altLang="en-US"/>
              <a:t>学而不厌，诲人不倦</a:t>
            </a:r>
            <a:endParaRPr lang="zh-CN" altLang="en-US" dirty="0"/>
          </a:p>
        </p:txBody>
      </p:sp>
      <p:sp>
        <p:nvSpPr>
          <p:cNvPr id="5" name="灯片编号占位符 4">
            <a:extLst>
              <a:ext uri="{FF2B5EF4-FFF2-40B4-BE49-F238E27FC236}">
                <a16:creationId xmlns="" xmlns:a16="http://schemas.microsoft.com/office/drawing/2014/main" id="{A76B6A26-A80B-4FA0-B215-E9D3EF4FFA3A}"/>
              </a:ext>
            </a:extLst>
          </p:cNvPr>
          <p:cNvSpPr>
            <a:spLocks noGrp="1"/>
          </p:cNvSpPr>
          <p:nvPr>
            <p:ph type="sldNum" sz="quarter" idx="12"/>
          </p:nvPr>
        </p:nvSpPr>
        <p:spPr/>
        <p:txBody>
          <a:bodyPr/>
          <a:lstStyle/>
          <a:p>
            <a:fld id="{E60F2D4F-2241-454B-AF5D-961C997CB3BA}" type="slidenum">
              <a:rPr lang="zh-CN" altLang="en-US" smtClean="0"/>
              <a:pPr/>
              <a:t>16</a:t>
            </a:fld>
            <a:endParaRPr lang="zh-CN" altLang="en-US"/>
          </a:p>
        </p:txBody>
      </p:sp>
      <p:sp>
        <p:nvSpPr>
          <p:cNvPr id="6" name="Rectangle 3">
            <a:extLst>
              <a:ext uri="{FF2B5EF4-FFF2-40B4-BE49-F238E27FC236}">
                <a16:creationId xmlns="" xmlns:a16="http://schemas.microsoft.com/office/drawing/2014/main" id="{95E8AFD8-DE4A-4FDE-AEAB-5B872F685EF4}"/>
              </a:ext>
            </a:extLst>
          </p:cNvPr>
          <p:cNvSpPr txBox="1">
            <a:spLocks noChangeArrowheads="1"/>
          </p:cNvSpPr>
          <p:nvPr/>
        </p:nvSpPr>
        <p:spPr>
          <a:xfrm>
            <a:off x="1707600" y="1752600"/>
            <a:ext cx="7772400" cy="43434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ko-KR" dirty="0"/>
              <a:t>Knowledge base of propositional calculus atoms</a:t>
            </a:r>
          </a:p>
          <a:p>
            <a:pPr lvl="1"/>
            <a:r>
              <a:rPr lang="en-US" altLang="ko-KR" dirty="0"/>
              <a:t>The atoms are called </a:t>
            </a:r>
            <a:r>
              <a:rPr lang="en-US" altLang="ko-KR" i="1" dirty="0" err="1">
                <a:solidFill>
                  <a:srgbClr val="FF0000"/>
                </a:solidFill>
              </a:rPr>
              <a:t>premisses</a:t>
            </a:r>
            <a:r>
              <a:rPr lang="en-US" altLang="ko-KR" dirty="0"/>
              <a:t> instead of facts.</a:t>
            </a:r>
          </a:p>
          <a:p>
            <a:pPr lvl="1"/>
            <a:r>
              <a:rPr lang="en-US" altLang="ko-KR" dirty="0"/>
              <a:t>The rules are not restricted to being Horn rules.</a:t>
            </a:r>
          </a:p>
          <a:p>
            <a:pPr lvl="1"/>
            <a:r>
              <a:rPr lang="en-US" altLang="ko-KR" dirty="0"/>
              <a:t>A </a:t>
            </a:r>
            <a:r>
              <a:rPr lang="en-US" altLang="ko-KR" dirty="0" err="1"/>
              <a:t>spreadline</a:t>
            </a:r>
            <a:r>
              <a:rPr lang="en-US" altLang="ko-KR" dirty="0"/>
              <a:t> reasoning system</a:t>
            </a:r>
          </a:p>
          <a:p>
            <a:pPr lvl="2"/>
            <a:r>
              <a:rPr lang="en-US" altLang="ko-KR" dirty="0"/>
              <a:t>Any cell that has a formula in it gets its vale immediately calculated from the values of components.</a:t>
            </a:r>
          </a:p>
          <a:p>
            <a:pPr lvl="2"/>
            <a:r>
              <a:rPr lang="en-US" altLang="ko-KR" dirty="0"/>
              <a:t>If the values of any components of a formula happen to change, the value of that formula is automatically changed.</a:t>
            </a:r>
          </a:p>
        </p:txBody>
      </p:sp>
      <p:graphicFrame>
        <p:nvGraphicFramePr>
          <p:cNvPr id="7" name="Object 4">
            <a:extLst>
              <a:ext uri="{FF2B5EF4-FFF2-40B4-BE49-F238E27FC236}">
                <a16:creationId xmlns="" xmlns:a16="http://schemas.microsoft.com/office/drawing/2014/main" id="{F850953B-7DB9-40AF-BA52-35901805A6AB}"/>
              </a:ext>
            </a:extLst>
          </p:cNvPr>
          <p:cNvGraphicFramePr>
            <a:graphicFrameLocks noChangeAspect="1"/>
          </p:cNvGraphicFramePr>
          <p:nvPr>
            <p:extLst>
              <p:ext uri="{D42A27DB-BD31-4B8C-83A1-F6EECF244321}">
                <p14:modId xmlns="" xmlns:p14="http://schemas.microsoft.com/office/powerpoint/2010/main" val="3485461631"/>
              </p:ext>
            </p:extLst>
          </p:nvPr>
        </p:nvGraphicFramePr>
        <p:xfrm>
          <a:off x="2698200" y="5029200"/>
          <a:ext cx="5800725" cy="1476375"/>
        </p:xfrm>
        <a:graphic>
          <a:graphicData uri="http://schemas.openxmlformats.org/presentationml/2006/ole">
            <p:oleObj spid="_x0000_s2051" name="비트맵 이미지" r:id="rId3" imgW="5800000" imgH="1476190" progId="PBrush">
              <p:embed/>
            </p:oleObj>
          </a:graphicData>
        </a:graphic>
      </p:graphicFrame>
    </p:spTree>
    <p:extLst>
      <p:ext uri="{BB962C8B-B14F-4D97-AF65-F5344CB8AC3E}">
        <p14:creationId xmlns="" xmlns:p14="http://schemas.microsoft.com/office/powerpoint/2010/main" val="41216969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F6A7FD15-DC8C-41DB-A1CF-2D45F88B50D9}"/>
              </a:ext>
            </a:extLst>
          </p:cNvPr>
          <p:cNvSpPr>
            <a:spLocks noGrp="1"/>
          </p:cNvSpPr>
          <p:nvPr>
            <p:ph type="title"/>
          </p:nvPr>
        </p:nvSpPr>
        <p:spPr>
          <a:xfrm>
            <a:off x="865401" y="382479"/>
            <a:ext cx="8038599" cy="596348"/>
          </a:xfrm>
        </p:spPr>
        <p:txBody>
          <a:bodyPr>
            <a:normAutofit fontScale="90000"/>
          </a:bodyPr>
          <a:lstStyle/>
          <a:p>
            <a:r>
              <a:rPr lang="en-US" altLang="ko-KR" b="1" dirty="0">
                <a:latin typeface="Times New Roman" panose="02020603050405020304" pitchFamily="18" charset="0"/>
              </a:rPr>
              <a:t>17.3 Maintenance in Dynamic Knowledge Bases</a:t>
            </a:r>
            <a:endParaRPr lang="zh-CN" altLang="en-US" dirty="0"/>
          </a:p>
        </p:txBody>
      </p:sp>
      <p:sp>
        <p:nvSpPr>
          <p:cNvPr id="3" name="日期占位符 2">
            <a:extLst>
              <a:ext uri="{FF2B5EF4-FFF2-40B4-BE49-F238E27FC236}">
                <a16:creationId xmlns="" xmlns:a16="http://schemas.microsoft.com/office/drawing/2014/main" id="{F32A29C0-F02D-41EC-805F-612421F61366}"/>
              </a:ext>
            </a:extLst>
          </p:cNvPr>
          <p:cNvSpPr>
            <a:spLocks noGrp="1"/>
          </p:cNvSpPr>
          <p:nvPr>
            <p:ph type="dt" sz="half" idx="10"/>
          </p:nvPr>
        </p:nvSpPr>
        <p:spPr/>
        <p:txBody>
          <a:bodyPr/>
          <a:lstStyle/>
          <a:p>
            <a:fld id="{35FB0823-911F-469A-A62A-3DB6146431A6}" type="datetime1">
              <a:rPr lang="zh-CN" altLang="en-US" smtClean="0"/>
              <a:pPr/>
              <a:t>2021/5/24</a:t>
            </a:fld>
            <a:endParaRPr lang="zh-CN" altLang="en-US"/>
          </a:p>
        </p:txBody>
      </p:sp>
      <p:sp>
        <p:nvSpPr>
          <p:cNvPr id="4" name="页脚占位符 3">
            <a:extLst>
              <a:ext uri="{FF2B5EF4-FFF2-40B4-BE49-F238E27FC236}">
                <a16:creationId xmlns="" xmlns:a16="http://schemas.microsoft.com/office/drawing/2014/main" id="{F03C20DF-A425-43F3-9E4F-B35766708C92}"/>
              </a:ext>
            </a:extLst>
          </p:cNvPr>
          <p:cNvSpPr>
            <a:spLocks noGrp="1"/>
          </p:cNvSpPr>
          <p:nvPr>
            <p:ph type="ftr" sz="quarter" idx="11"/>
          </p:nvPr>
        </p:nvSpPr>
        <p:spPr/>
        <p:txBody>
          <a:bodyPr/>
          <a:lstStyle/>
          <a:p>
            <a:r>
              <a:rPr lang="zh-CN" altLang="en-US"/>
              <a:t>学而不厌，诲人不倦</a:t>
            </a:r>
            <a:endParaRPr lang="zh-CN" altLang="en-US" dirty="0"/>
          </a:p>
        </p:txBody>
      </p:sp>
      <p:sp>
        <p:nvSpPr>
          <p:cNvPr id="5" name="灯片编号占位符 4">
            <a:extLst>
              <a:ext uri="{FF2B5EF4-FFF2-40B4-BE49-F238E27FC236}">
                <a16:creationId xmlns="" xmlns:a16="http://schemas.microsoft.com/office/drawing/2014/main" id="{66B572C6-E56B-4B85-B373-C54E948BB0A9}"/>
              </a:ext>
            </a:extLst>
          </p:cNvPr>
          <p:cNvSpPr>
            <a:spLocks noGrp="1"/>
          </p:cNvSpPr>
          <p:nvPr>
            <p:ph type="sldNum" sz="quarter" idx="12"/>
          </p:nvPr>
        </p:nvSpPr>
        <p:spPr/>
        <p:txBody>
          <a:bodyPr/>
          <a:lstStyle/>
          <a:p>
            <a:fld id="{E60F2D4F-2241-454B-AF5D-961C997CB3BA}" type="slidenum">
              <a:rPr lang="zh-CN" altLang="en-US" smtClean="0"/>
              <a:pPr/>
              <a:t>17</a:t>
            </a:fld>
            <a:endParaRPr lang="zh-CN" altLang="en-US"/>
          </a:p>
        </p:txBody>
      </p:sp>
      <p:sp>
        <p:nvSpPr>
          <p:cNvPr id="8" name="Rectangle 3">
            <a:extLst>
              <a:ext uri="{FF2B5EF4-FFF2-40B4-BE49-F238E27FC236}">
                <a16:creationId xmlns="" xmlns:a16="http://schemas.microsoft.com/office/drawing/2014/main" id="{7AFAA6FE-6568-4E35-9E97-141A0F727591}"/>
              </a:ext>
            </a:extLst>
          </p:cNvPr>
          <p:cNvSpPr txBox="1">
            <a:spLocks noChangeArrowheads="1"/>
          </p:cNvSpPr>
          <p:nvPr/>
        </p:nvSpPr>
        <p:spPr>
          <a:xfrm>
            <a:off x="1128000" y="1485000"/>
            <a:ext cx="8869200" cy="43434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ko-KR" dirty="0"/>
              <a:t>Truth maintenance systems (TMSs)</a:t>
            </a:r>
          </a:p>
          <a:p>
            <a:pPr lvl="1"/>
            <a:r>
              <a:rPr lang="en-US" altLang="ko-KR" i="1" dirty="0"/>
              <a:t>Dynamic knowledge base</a:t>
            </a:r>
            <a:r>
              <a:rPr lang="en-US" altLang="ko-KR" dirty="0"/>
              <a:t>: the </a:t>
            </a:r>
            <a:r>
              <a:rPr lang="en-US" altLang="ko-KR" dirty="0" err="1"/>
              <a:t>spreadline</a:t>
            </a:r>
            <a:r>
              <a:rPr lang="en-US" altLang="ko-KR" dirty="0"/>
              <a:t> is extended to contain </a:t>
            </a:r>
            <a:r>
              <a:rPr lang="en-US" altLang="ko-KR" dirty="0">
                <a:solidFill>
                  <a:srgbClr val="FF0000"/>
                </a:solidFill>
              </a:rPr>
              <a:t>any number of </a:t>
            </a:r>
            <a:r>
              <a:rPr lang="en-US" altLang="ko-KR" dirty="0" err="1">
                <a:solidFill>
                  <a:srgbClr val="FF0000"/>
                </a:solidFill>
              </a:rPr>
              <a:t>premisses</a:t>
            </a:r>
            <a:r>
              <a:rPr lang="en-US" altLang="ko-KR" dirty="0">
                <a:solidFill>
                  <a:srgbClr val="FF0000"/>
                </a:solidFill>
              </a:rPr>
              <a:t> and rules</a:t>
            </a:r>
            <a:r>
              <a:rPr lang="en-US" altLang="ko-KR" dirty="0"/>
              <a:t>.</a:t>
            </a:r>
          </a:p>
          <a:p>
            <a:pPr lvl="2"/>
            <a:r>
              <a:rPr lang="en-US" altLang="ko-KR" dirty="0"/>
              <a:t>The formulas entered in the values of rule cells are called </a:t>
            </a:r>
            <a:r>
              <a:rPr lang="en-US" altLang="ko-KR" i="1" dirty="0"/>
              <a:t>justifications</a:t>
            </a:r>
            <a:r>
              <a:rPr lang="en-US" altLang="ko-KR" dirty="0"/>
              <a:t>.</a:t>
            </a:r>
          </a:p>
          <a:p>
            <a:pPr lvl="1"/>
            <a:r>
              <a:rPr lang="en-US" altLang="ko-KR" dirty="0"/>
              <a:t>The values of certain </a:t>
            </a:r>
            <a:r>
              <a:rPr lang="en-US" altLang="ko-KR" dirty="0" err="1"/>
              <a:t>premiss</a:t>
            </a:r>
            <a:r>
              <a:rPr lang="en-US" altLang="ko-KR" dirty="0"/>
              <a:t> cells can be </a:t>
            </a:r>
            <a:r>
              <a:rPr lang="en-US" altLang="ko-KR" dirty="0">
                <a:solidFill>
                  <a:srgbClr val="FF0000"/>
                </a:solidFill>
              </a:rPr>
              <a:t>omitted</a:t>
            </a:r>
            <a:r>
              <a:rPr lang="en-US" altLang="ko-KR" dirty="0"/>
              <a:t>.</a:t>
            </a:r>
          </a:p>
          <a:p>
            <a:pPr lvl="2"/>
            <a:r>
              <a:rPr lang="en-US" altLang="ko-KR" dirty="0"/>
              <a:t>When a cell has a value of 1 or 0, it is called IN; otherwise, out.</a:t>
            </a:r>
          </a:p>
          <a:p>
            <a:pPr lvl="2"/>
            <a:r>
              <a:rPr lang="en-US" altLang="ko-KR" dirty="0"/>
              <a:t>Allowing values of cells to be OUT permits an interesting generalization of rule types (</a:t>
            </a:r>
            <a:r>
              <a:rPr lang="en-US" altLang="ko-KR" dirty="0" err="1"/>
              <a:t>e.g</a:t>
            </a:r>
            <a:r>
              <a:rPr lang="en-US" altLang="ko-KR" dirty="0"/>
              <a:t>, U if R is </a:t>
            </a:r>
            <a:r>
              <a:rPr lang="en-US" altLang="ko-KR" i="1" dirty="0"/>
              <a:t>True</a:t>
            </a:r>
            <a:r>
              <a:rPr lang="en-US" altLang="ko-KR" dirty="0"/>
              <a:t> and S is Out).</a:t>
            </a:r>
          </a:p>
        </p:txBody>
      </p:sp>
      <p:graphicFrame>
        <p:nvGraphicFramePr>
          <p:cNvPr id="9" name="Object 4">
            <a:extLst>
              <a:ext uri="{FF2B5EF4-FFF2-40B4-BE49-F238E27FC236}">
                <a16:creationId xmlns="" xmlns:a16="http://schemas.microsoft.com/office/drawing/2014/main" id="{05A5BA4E-F554-45C2-98DD-E7515EEA4AF4}"/>
              </a:ext>
            </a:extLst>
          </p:cNvPr>
          <p:cNvGraphicFramePr>
            <a:graphicFrameLocks noChangeAspect="1"/>
          </p:cNvGraphicFramePr>
          <p:nvPr>
            <p:extLst>
              <p:ext uri="{D42A27DB-BD31-4B8C-83A1-F6EECF244321}">
                <p14:modId xmlns="" xmlns:p14="http://schemas.microsoft.com/office/powerpoint/2010/main" val="1059742871"/>
              </p:ext>
            </p:extLst>
          </p:nvPr>
        </p:nvGraphicFramePr>
        <p:xfrm>
          <a:off x="2362175" y="4666456"/>
          <a:ext cx="5800725" cy="1685925"/>
        </p:xfrm>
        <a:graphic>
          <a:graphicData uri="http://schemas.openxmlformats.org/presentationml/2006/ole">
            <p:oleObj spid="_x0000_s3075" name="비트맵 이미지" r:id="rId3" imgW="5800000" imgH="1685714" progId="PBrush">
              <p:embed/>
            </p:oleObj>
          </a:graphicData>
        </a:graphic>
      </p:graphicFrame>
    </p:spTree>
    <p:extLst>
      <p:ext uri="{BB962C8B-B14F-4D97-AF65-F5344CB8AC3E}">
        <p14:creationId xmlns="" xmlns:p14="http://schemas.microsoft.com/office/powerpoint/2010/main" val="28670026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E3AEFA8E-B53D-440D-9D0F-4E64B33574D5}"/>
              </a:ext>
            </a:extLst>
          </p:cNvPr>
          <p:cNvSpPr>
            <a:spLocks noGrp="1"/>
          </p:cNvSpPr>
          <p:nvPr>
            <p:ph type="title"/>
          </p:nvPr>
        </p:nvSpPr>
        <p:spPr>
          <a:xfrm>
            <a:off x="865401" y="382479"/>
            <a:ext cx="7390599" cy="596348"/>
          </a:xfrm>
        </p:spPr>
        <p:txBody>
          <a:bodyPr>
            <a:normAutofit fontScale="90000"/>
          </a:bodyPr>
          <a:lstStyle/>
          <a:p>
            <a:r>
              <a:rPr lang="en-US" altLang="ko-KR" b="1" dirty="0">
                <a:latin typeface="Times New Roman" panose="02020603050405020304" pitchFamily="18" charset="0"/>
              </a:rPr>
              <a:t>17.3 Maintenance in Dynamic Knowledge Bases</a:t>
            </a:r>
            <a:endParaRPr lang="zh-CN" altLang="en-US" dirty="0"/>
          </a:p>
        </p:txBody>
      </p:sp>
      <p:sp>
        <p:nvSpPr>
          <p:cNvPr id="3" name="日期占位符 2">
            <a:extLst>
              <a:ext uri="{FF2B5EF4-FFF2-40B4-BE49-F238E27FC236}">
                <a16:creationId xmlns="" xmlns:a16="http://schemas.microsoft.com/office/drawing/2014/main" id="{B27FC1AC-F4EE-4601-8931-E3F2C7D68B4B}"/>
              </a:ext>
            </a:extLst>
          </p:cNvPr>
          <p:cNvSpPr>
            <a:spLocks noGrp="1"/>
          </p:cNvSpPr>
          <p:nvPr>
            <p:ph type="dt" sz="half" idx="10"/>
          </p:nvPr>
        </p:nvSpPr>
        <p:spPr/>
        <p:txBody>
          <a:bodyPr/>
          <a:lstStyle/>
          <a:p>
            <a:fld id="{35FB0823-911F-469A-A62A-3DB6146431A6}" type="datetime1">
              <a:rPr lang="zh-CN" altLang="en-US" smtClean="0"/>
              <a:pPr/>
              <a:t>2021/5/24</a:t>
            </a:fld>
            <a:endParaRPr lang="zh-CN" altLang="en-US"/>
          </a:p>
        </p:txBody>
      </p:sp>
      <p:sp>
        <p:nvSpPr>
          <p:cNvPr id="4" name="页脚占位符 3">
            <a:extLst>
              <a:ext uri="{FF2B5EF4-FFF2-40B4-BE49-F238E27FC236}">
                <a16:creationId xmlns="" xmlns:a16="http://schemas.microsoft.com/office/drawing/2014/main" id="{A6227BBE-029A-4EBC-9DA9-8BB10987B4BB}"/>
              </a:ext>
            </a:extLst>
          </p:cNvPr>
          <p:cNvSpPr>
            <a:spLocks noGrp="1"/>
          </p:cNvSpPr>
          <p:nvPr>
            <p:ph type="ftr" sz="quarter" idx="11"/>
          </p:nvPr>
        </p:nvSpPr>
        <p:spPr/>
        <p:txBody>
          <a:bodyPr/>
          <a:lstStyle/>
          <a:p>
            <a:r>
              <a:rPr lang="zh-CN" altLang="en-US"/>
              <a:t>学而不厌，诲人不倦</a:t>
            </a:r>
            <a:endParaRPr lang="zh-CN" altLang="en-US" dirty="0"/>
          </a:p>
        </p:txBody>
      </p:sp>
      <p:sp>
        <p:nvSpPr>
          <p:cNvPr id="5" name="灯片编号占位符 4">
            <a:extLst>
              <a:ext uri="{FF2B5EF4-FFF2-40B4-BE49-F238E27FC236}">
                <a16:creationId xmlns="" xmlns:a16="http://schemas.microsoft.com/office/drawing/2014/main" id="{9C9B2535-4B52-4C2B-BFDF-2DEE6120E98B}"/>
              </a:ext>
            </a:extLst>
          </p:cNvPr>
          <p:cNvSpPr>
            <a:spLocks noGrp="1"/>
          </p:cNvSpPr>
          <p:nvPr>
            <p:ph type="sldNum" sz="quarter" idx="12"/>
          </p:nvPr>
        </p:nvSpPr>
        <p:spPr/>
        <p:txBody>
          <a:bodyPr/>
          <a:lstStyle/>
          <a:p>
            <a:fld id="{E60F2D4F-2241-454B-AF5D-961C997CB3BA}" type="slidenum">
              <a:rPr lang="zh-CN" altLang="en-US" smtClean="0"/>
              <a:pPr/>
              <a:t>18</a:t>
            </a:fld>
            <a:endParaRPr lang="zh-CN" altLang="en-US"/>
          </a:p>
        </p:txBody>
      </p:sp>
      <p:sp>
        <p:nvSpPr>
          <p:cNvPr id="6" name="Rectangle 3">
            <a:extLst>
              <a:ext uri="{FF2B5EF4-FFF2-40B4-BE49-F238E27FC236}">
                <a16:creationId xmlns="" xmlns:a16="http://schemas.microsoft.com/office/drawing/2014/main" id="{26607723-4719-469A-A3C1-2B3C2EDC4869}"/>
              </a:ext>
            </a:extLst>
          </p:cNvPr>
          <p:cNvSpPr txBox="1">
            <a:spLocks noChangeArrowheads="1"/>
          </p:cNvSpPr>
          <p:nvPr/>
        </p:nvSpPr>
        <p:spPr>
          <a:xfrm>
            <a:off x="1344000" y="1585367"/>
            <a:ext cx="8458200" cy="43434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en-US" altLang="ko-KR" dirty="0"/>
              <a:t>TMSs should be thought of as knowledge base maintenance systems that perform automatic updates when the truth values of certain atoms are changed.</a:t>
            </a:r>
          </a:p>
          <a:p>
            <a:pPr lvl="2"/>
            <a:r>
              <a:rPr lang="en-US" altLang="ko-KR" dirty="0"/>
              <a:t>The use of IN’s and OUT’s permits an elementary sort of “</a:t>
            </a:r>
            <a:r>
              <a:rPr lang="en-US" altLang="ko-KR" dirty="0">
                <a:solidFill>
                  <a:srgbClr val="FF0000"/>
                </a:solidFill>
              </a:rPr>
              <a:t>monotonic</a:t>
            </a:r>
            <a:r>
              <a:rPr lang="en-US" altLang="ko-KR" dirty="0"/>
              <a:t>” or defeasible inference not sanctioned by ordinary reasoning systems.</a:t>
            </a:r>
          </a:p>
          <a:p>
            <a:pPr lvl="1"/>
            <a:r>
              <a:rPr lang="en-US" altLang="ko-KR" dirty="0"/>
              <a:t>Cycles among the rules present some difficulties.</a:t>
            </a:r>
          </a:p>
          <a:p>
            <a:pPr lvl="2"/>
            <a:r>
              <a:rPr lang="en-US" altLang="ko-KR" dirty="0"/>
              <a:t>One is </a:t>
            </a:r>
            <a:r>
              <a:rPr lang="en-US" altLang="ko-KR" i="1" dirty="0"/>
              <a:t>mutual justification</a:t>
            </a:r>
            <a:r>
              <a:rPr lang="en-US" altLang="ko-KR" dirty="0"/>
              <a:t>.</a:t>
            </a:r>
          </a:p>
        </p:txBody>
      </p:sp>
      <p:graphicFrame>
        <p:nvGraphicFramePr>
          <p:cNvPr id="7" name="Object 5">
            <a:extLst>
              <a:ext uri="{FF2B5EF4-FFF2-40B4-BE49-F238E27FC236}">
                <a16:creationId xmlns="" xmlns:a16="http://schemas.microsoft.com/office/drawing/2014/main" id="{A3E5C2EA-FAF2-4A65-92D4-5A1F0B40D90D}"/>
              </a:ext>
            </a:extLst>
          </p:cNvPr>
          <p:cNvGraphicFramePr>
            <a:graphicFrameLocks noChangeAspect="1"/>
          </p:cNvGraphicFramePr>
          <p:nvPr>
            <p:extLst>
              <p:ext uri="{D42A27DB-BD31-4B8C-83A1-F6EECF244321}">
                <p14:modId xmlns="" xmlns:p14="http://schemas.microsoft.com/office/powerpoint/2010/main" val="971959396"/>
              </p:ext>
            </p:extLst>
          </p:nvPr>
        </p:nvGraphicFramePr>
        <p:xfrm>
          <a:off x="2106000" y="4328567"/>
          <a:ext cx="7342188" cy="2162175"/>
        </p:xfrm>
        <a:graphic>
          <a:graphicData uri="http://schemas.openxmlformats.org/presentationml/2006/ole">
            <p:oleObj spid="_x0000_s4099" name="비트맵 이미지" r:id="rId3" imgW="7342857" imgH="2161905" progId="PBrush">
              <p:embed/>
            </p:oleObj>
          </a:graphicData>
        </a:graphic>
      </p:graphicFrame>
    </p:spTree>
    <p:extLst>
      <p:ext uri="{BB962C8B-B14F-4D97-AF65-F5344CB8AC3E}">
        <p14:creationId xmlns="" xmlns:p14="http://schemas.microsoft.com/office/powerpoint/2010/main" val="11689820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3EC5C9B2-E540-43FB-AE83-860962AF0433}"/>
              </a:ext>
            </a:extLst>
          </p:cNvPr>
          <p:cNvSpPr>
            <a:spLocks noGrp="1"/>
          </p:cNvSpPr>
          <p:nvPr>
            <p:ph type="title"/>
          </p:nvPr>
        </p:nvSpPr>
        <p:spPr>
          <a:xfrm>
            <a:off x="865401" y="382479"/>
            <a:ext cx="7534599" cy="596348"/>
          </a:xfrm>
        </p:spPr>
        <p:txBody>
          <a:bodyPr>
            <a:normAutofit fontScale="90000"/>
          </a:bodyPr>
          <a:lstStyle/>
          <a:p>
            <a:r>
              <a:rPr lang="en-US" altLang="ko-KR" b="1">
                <a:latin typeface="Times New Roman" panose="02020603050405020304" pitchFamily="18" charset="0"/>
              </a:rPr>
              <a:t>17.3 Maintenance in Dynamic Knowledge Bases</a:t>
            </a:r>
            <a:endParaRPr lang="zh-CN" altLang="en-US" dirty="0"/>
          </a:p>
        </p:txBody>
      </p:sp>
      <p:sp>
        <p:nvSpPr>
          <p:cNvPr id="3" name="日期占位符 2">
            <a:extLst>
              <a:ext uri="{FF2B5EF4-FFF2-40B4-BE49-F238E27FC236}">
                <a16:creationId xmlns="" xmlns:a16="http://schemas.microsoft.com/office/drawing/2014/main" id="{4084E680-70D1-45B3-BF11-E85CF54B3748}"/>
              </a:ext>
            </a:extLst>
          </p:cNvPr>
          <p:cNvSpPr>
            <a:spLocks noGrp="1"/>
          </p:cNvSpPr>
          <p:nvPr>
            <p:ph type="dt" sz="half" idx="10"/>
          </p:nvPr>
        </p:nvSpPr>
        <p:spPr/>
        <p:txBody>
          <a:bodyPr/>
          <a:lstStyle/>
          <a:p>
            <a:fld id="{35FB0823-911F-469A-A62A-3DB6146431A6}" type="datetime1">
              <a:rPr lang="zh-CN" altLang="en-US" smtClean="0"/>
              <a:pPr/>
              <a:t>2021/5/24</a:t>
            </a:fld>
            <a:endParaRPr lang="zh-CN" altLang="en-US"/>
          </a:p>
        </p:txBody>
      </p:sp>
      <p:sp>
        <p:nvSpPr>
          <p:cNvPr id="4" name="页脚占位符 3">
            <a:extLst>
              <a:ext uri="{FF2B5EF4-FFF2-40B4-BE49-F238E27FC236}">
                <a16:creationId xmlns="" xmlns:a16="http://schemas.microsoft.com/office/drawing/2014/main" id="{ED5D9A47-3694-4168-B61D-183E5A53CD21}"/>
              </a:ext>
            </a:extLst>
          </p:cNvPr>
          <p:cNvSpPr>
            <a:spLocks noGrp="1"/>
          </p:cNvSpPr>
          <p:nvPr>
            <p:ph type="ftr" sz="quarter" idx="11"/>
          </p:nvPr>
        </p:nvSpPr>
        <p:spPr/>
        <p:txBody>
          <a:bodyPr/>
          <a:lstStyle/>
          <a:p>
            <a:r>
              <a:rPr lang="zh-CN" altLang="en-US"/>
              <a:t>学而不厌，诲人不倦</a:t>
            </a:r>
            <a:endParaRPr lang="zh-CN" altLang="en-US" dirty="0"/>
          </a:p>
        </p:txBody>
      </p:sp>
      <p:sp>
        <p:nvSpPr>
          <p:cNvPr id="5" name="灯片编号占位符 4">
            <a:extLst>
              <a:ext uri="{FF2B5EF4-FFF2-40B4-BE49-F238E27FC236}">
                <a16:creationId xmlns="" xmlns:a16="http://schemas.microsoft.com/office/drawing/2014/main" id="{387B29CB-118B-449F-8E34-752A59164343}"/>
              </a:ext>
            </a:extLst>
          </p:cNvPr>
          <p:cNvSpPr>
            <a:spLocks noGrp="1"/>
          </p:cNvSpPr>
          <p:nvPr>
            <p:ph type="sldNum" sz="quarter" idx="12"/>
          </p:nvPr>
        </p:nvSpPr>
        <p:spPr/>
        <p:txBody>
          <a:bodyPr/>
          <a:lstStyle/>
          <a:p>
            <a:fld id="{E60F2D4F-2241-454B-AF5D-961C997CB3BA}" type="slidenum">
              <a:rPr lang="zh-CN" altLang="en-US" smtClean="0"/>
              <a:pPr/>
              <a:t>19</a:t>
            </a:fld>
            <a:endParaRPr lang="zh-CN" altLang="en-US"/>
          </a:p>
        </p:txBody>
      </p:sp>
      <p:sp>
        <p:nvSpPr>
          <p:cNvPr id="6" name="Rectangle 3">
            <a:extLst>
              <a:ext uri="{FF2B5EF4-FFF2-40B4-BE49-F238E27FC236}">
                <a16:creationId xmlns="" xmlns:a16="http://schemas.microsoft.com/office/drawing/2014/main" id="{10C74339-3F7A-4031-BCCA-56734F20E944}"/>
              </a:ext>
            </a:extLst>
          </p:cNvPr>
          <p:cNvSpPr txBox="1">
            <a:spLocks noChangeArrowheads="1"/>
          </p:cNvSpPr>
          <p:nvPr/>
        </p:nvSpPr>
        <p:spPr>
          <a:xfrm>
            <a:off x="1560000" y="1564150"/>
            <a:ext cx="8458200" cy="43434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ko-KR" dirty="0">
                <a:solidFill>
                  <a:srgbClr val="FF0000"/>
                </a:solidFill>
              </a:rPr>
              <a:t>Assumption-based truth maintenance systems </a:t>
            </a:r>
            <a:r>
              <a:rPr lang="en-US" altLang="ko-KR" dirty="0"/>
              <a:t>(ATMSs)</a:t>
            </a:r>
          </a:p>
          <a:p>
            <a:pPr lvl="1"/>
            <a:r>
              <a:rPr lang="en-US" altLang="ko-KR" dirty="0"/>
              <a:t>The </a:t>
            </a:r>
            <a:r>
              <a:rPr lang="en-US" altLang="ko-KR" dirty="0" err="1"/>
              <a:t>spreadline</a:t>
            </a:r>
            <a:r>
              <a:rPr lang="en-US" altLang="ko-KR" dirty="0"/>
              <a:t> is used in a backward direction.</a:t>
            </a:r>
          </a:p>
          <a:p>
            <a:pPr lvl="1"/>
            <a:r>
              <a:rPr lang="en-US" altLang="ko-KR" dirty="0"/>
              <a:t>We start with a particular cell’s formula and ask which </a:t>
            </a:r>
            <a:r>
              <a:rPr lang="en-US" altLang="ko-KR" dirty="0" err="1"/>
              <a:t>premiss</a:t>
            </a:r>
            <a:r>
              <a:rPr lang="en-US" altLang="ko-KR" dirty="0"/>
              <a:t> values will make the formula in that cell </a:t>
            </a:r>
            <a:r>
              <a:rPr lang="en-US" altLang="ko-KR" i="1" dirty="0"/>
              <a:t>True</a:t>
            </a:r>
            <a:r>
              <a:rPr lang="en-US" altLang="ko-KR" dirty="0"/>
              <a:t>.</a:t>
            </a:r>
          </a:p>
          <a:p>
            <a:pPr lvl="2"/>
            <a:r>
              <a:rPr lang="en-US" altLang="ko-KR" dirty="0"/>
              <a:t>Other formulas called the </a:t>
            </a:r>
            <a:r>
              <a:rPr lang="en-US" altLang="ko-KR" i="1" dirty="0">
                <a:solidFill>
                  <a:srgbClr val="FF0000"/>
                </a:solidFill>
              </a:rPr>
              <a:t>background theory</a:t>
            </a:r>
            <a:r>
              <a:rPr lang="en-US" altLang="ko-KR" dirty="0">
                <a:solidFill>
                  <a:srgbClr val="FF0000"/>
                </a:solidFill>
              </a:rPr>
              <a:t> </a:t>
            </a:r>
            <a:r>
              <a:rPr lang="en-US" altLang="ko-KR" dirty="0"/>
              <a:t>are considered together.</a:t>
            </a:r>
          </a:p>
          <a:p>
            <a:pPr lvl="1"/>
            <a:r>
              <a:rPr lang="en-US" altLang="ko-KR" i="1" dirty="0"/>
              <a:t>Labels</a:t>
            </a:r>
            <a:r>
              <a:rPr lang="en-US" altLang="ko-KR" dirty="0"/>
              <a:t> of the cells</a:t>
            </a:r>
          </a:p>
          <a:p>
            <a:pPr lvl="2"/>
            <a:r>
              <a:rPr lang="en-US" altLang="ko-KR" dirty="0"/>
              <a:t>The values of the cells are taken to be formulas-expressed in DNF form in terms of the </a:t>
            </a:r>
            <a:r>
              <a:rPr lang="en-US" altLang="ko-KR" dirty="0" err="1"/>
              <a:t>premiss</a:t>
            </a:r>
            <a:r>
              <a:rPr lang="en-US" altLang="ko-KR" dirty="0"/>
              <a:t> atoms.</a:t>
            </a:r>
          </a:p>
          <a:p>
            <a:pPr lvl="1"/>
            <a:r>
              <a:rPr lang="en-US" altLang="ko-KR" dirty="0"/>
              <a:t>ATMSs can be used for a variety of purposes.</a:t>
            </a:r>
          </a:p>
          <a:p>
            <a:pPr lvl="2"/>
            <a:r>
              <a:rPr lang="en-US" altLang="ko-KR" dirty="0"/>
              <a:t>One is to perform diagnosis.</a:t>
            </a:r>
          </a:p>
        </p:txBody>
      </p:sp>
    </p:spTree>
    <p:extLst>
      <p:ext uri="{BB962C8B-B14F-4D97-AF65-F5344CB8AC3E}">
        <p14:creationId xmlns="" xmlns:p14="http://schemas.microsoft.com/office/powerpoint/2010/main" val="800863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p:cTn id="7" dur="1000" fill="hold"/>
                                        <p:tgtEl>
                                          <p:spTgt spid="6">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6">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6">
                                            <p:txEl>
                                              <p:pRg st="0" end="0"/>
                                            </p:txEl>
                                          </p:spTgt>
                                        </p:tgtEl>
                                        <p:attrNameLst>
                                          <p:attrName>style.rotation</p:attrName>
                                        </p:attrNameLst>
                                      </p:cBhvr>
                                      <p:tavLst>
                                        <p:tav tm="0">
                                          <p:val>
                                            <p:fltVal val="90"/>
                                          </p:val>
                                        </p:tav>
                                        <p:tav tm="100000">
                                          <p:val>
                                            <p:fltVal val="0"/>
                                          </p:val>
                                        </p:tav>
                                      </p:tavLst>
                                    </p:anim>
                                    <p:animEffect transition="in" filter="fade">
                                      <p:cBhvr>
                                        <p:cTn id="10" dur="1000"/>
                                        <p:tgtEl>
                                          <p:spTgt spid="6">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nodeType="click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anim calcmode="lin" valueType="num">
                                      <p:cBhvr>
                                        <p:cTn id="15" dur="1000" fill="hold"/>
                                        <p:tgtEl>
                                          <p:spTgt spid="6">
                                            <p:txEl>
                                              <p:pRg st="1" end="1"/>
                                            </p:txEl>
                                          </p:spTgt>
                                        </p:tgtEl>
                                        <p:attrNameLst>
                                          <p:attrName>ppt_w</p:attrName>
                                        </p:attrNameLst>
                                      </p:cBhvr>
                                      <p:tavLst>
                                        <p:tav tm="0">
                                          <p:val>
                                            <p:fltVal val="0"/>
                                          </p:val>
                                        </p:tav>
                                        <p:tav tm="100000">
                                          <p:val>
                                            <p:strVal val="#ppt_w"/>
                                          </p:val>
                                        </p:tav>
                                      </p:tavLst>
                                    </p:anim>
                                    <p:anim calcmode="lin" valueType="num">
                                      <p:cBhvr>
                                        <p:cTn id="16" dur="1000" fill="hold"/>
                                        <p:tgtEl>
                                          <p:spTgt spid="6">
                                            <p:txEl>
                                              <p:pRg st="1" end="1"/>
                                            </p:txEl>
                                          </p:spTgt>
                                        </p:tgtEl>
                                        <p:attrNameLst>
                                          <p:attrName>ppt_h</p:attrName>
                                        </p:attrNameLst>
                                      </p:cBhvr>
                                      <p:tavLst>
                                        <p:tav tm="0">
                                          <p:val>
                                            <p:fltVal val="0"/>
                                          </p:val>
                                        </p:tav>
                                        <p:tav tm="100000">
                                          <p:val>
                                            <p:strVal val="#ppt_h"/>
                                          </p:val>
                                        </p:tav>
                                      </p:tavLst>
                                    </p:anim>
                                    <p:anim calcmode="lin" valueType="num">
                                      <p:cBhvr>
                                        <p:cTn id="17" dur="1000" fill="hold"/>
                                        <p:tgtEl>
                                          <p:spTgt spid="6">
                                            <p:txEl>
                                              <p:pRg st="1" end="1"/>
                                            </p:txEl>
                                          </p:spTgt>
                                        </p:tgtEl>
                                        <p:attrNameLst>
                                          <p:attrName>style.rotation</p:attrName>
                                        </p:attrNameLst>
                                      </p:cBhvr>
                                      <p:tavLst>
                                        <p:tav tm="0">
                                          <p:val>
                                            <p:fltVal val="90"/>
                                          </p:val>
                                        </p:tav>
                                        <p:tav tm="100000">
                                          <p:val>
                                            <p:fltVal val="0"/>
                                          </p:val>
                                        </p:tav>
                                      </p:tavLst>
                                    </p:anim>
                                    <p:animEffect transition="in" filter="fade">
                                      <p:cBhvr>
                                        <p:cTn id="18" dur="1000"/>
                                        <p:tgtEl>
                                          <p:spTgt spid="6">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31" presetClass="entr" presetSubtype="0" fill="hold" nodeType="clickEffect">
                                  <p:stCondLst>
                                    <p:cond delay="0"/>
                                  </p:stCondLst>
                                  <p:childTnLst>
                                    <p:set>
                                      <p:cBhvr>
                                        <p:cTn id="22" dur="1" fill="hold">
                                          <p:stCondLst>
                                            <p:cond delay="0"/>
                                          </p:stCondLst>
                                        </p:cTn>
                                        <p:tgtEl>
                                          <p:spTgt spid="6">
                                            <p:txEl>
                                              <p:pRg st="2" end="2"/>
                                            </p:txEl>
                                          </p:spTgt>
                                        </p:tgtEl>
                                        <p:attrNameLst>
                                          <p:attrName>style.visibility</p:attrName>
                                        </p:attrNameLst>
                                      </p:cBhvr>
                                      <p:to>
                                        <p:strVal val="visible"/>
                                      </p:to>
                                    </p:set>
                                    <p:anim calcmode="lin" valueType="num">
                                      <p:cBhvr>
                                        <p:cTn id="23" dur="1000" fill="hold"/>
                                        <p:tgtEl>
                                          <p:spTgt spid="6">
                                            <p:txEl>
                                              <p:pRg st="2" end="2"/>
                                            </p:txEl>
                                          </p:spTgt>
                                        </p:tgtEl>
                                        <p:attrNameLst>
                                          <p:attrName>ppt_w</p:attrName>
                                        </p:attrNameLst>
                                      </p:cBhvr>
                                      <p:tavLst>
                                        <p:tav tm="0">
                                          <p:val>
                                            <p:fltVal val="0"/>
                                          </p:val>
                                        </p:tav>
                                        <p:tav tm="100000">
                                          <p:val>
                                            <p:strVal val="#ppt_w"/>
                                          </p:val>
                                        </p:tav>
                                      </p:tavLst>
                                    </p:anim>
                                    <p:anim calcmode="lin" valueType="num">
                                      <p:cBhvr>
                                        <p:cTn id="24" dur="1000" fill="hold"/>
                                        <p:tgtEl>
                                          <p:spTgt spid="6">
                                            <p:txEl>
                                              <p:pRg st="2" end="2"/>
                                            </p:txEl>
                                          </p:spTgt>
                                        </p:tgtEl>
                                        <p:attrNameLst>
                                          <p:attrName>ppt_h</p:attrName>
                                        </p:attrNameLst>
                                      </p:cBhvr>
                                      <p:tavLst>
                                        <p:tav tm="0">
                                          <p:val>
                                            <p:fltVal val="0"/>
                                          </p:val>
                                        </p:tav>
                                        <p:tav tm="100000">
                                          <p:val>
                                            <p:strVal val="#ppt_h"/>
                                          </p:val>
                                        </p:tav>
                                      </p:tavLst>
                                    </p:anim>
                                    <p:anim calcmode="lin" valueType="num">
                                      <p:cBhvr>
                                        <p:cTn id="25" dur="1000" fill="hold"/>
                                        <p:tgtEl>
                                          <p:spTgt spid="6">
                                            <p:txEl>
                                              <p:pRg st="2" end="2"/>
                                            </p:txEl>
                                          </p:spTgt>
                                        </p:tgtEl>
                                        <p:attrNameLst>
                                          <p:attrName>style.rotation</p:attrName>
                                        </p:attrNameLst>
                                      </p:cBhvr>
                                      <p:tavLst>
                                        <p:tav tm="0">
                                          <p:val>
                                            <p:fltVal val="90"/>
                                          </p:val>
                                        </p:tav>
                                        <p:tav tm="100000">
                                          <p:val>
                                            <p:fltVal val="0"/>
                                          </p:val>
                                        </p:tav>
                                      </p:tavLst>
                                    </p:anim>
                                    <p:animEffect transition="in" filter="fade">
                                      <p:cBhvr>
                                        <p:cTn id="26" dur="1000"/>
                                        <p:tgtEl>
                                          <p:spTgt spid="6">
                                            <p:txEl>
                                              <p:pRg st="2" end="2"/>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31" presetClass="entr" presetSubtype="0" fill="hold" nodeType="clickEffect">
                                  <p:stCondLst>
                                    <p:cond delay="0"/>
                                  </p:stCondLst>
                                  <p:childTnLst>
                                    <p:set>
                                      <p:cBhvr>
                                        <p:cTn id="30" dur="1" fill="hold">
                                          <p:stCondLst>
                                            <p:cond delay="0"/>
                                          </p:stCondLst>
                                        </p:cTn>
                                        <p:tgtEl>
                                          <p:spTgt spid="6">
                                            <p:txEl>
                                              <p:pRg st="3" end="3"/>
                                            </p:txEl>
                                          </p:spTgt>
                                        </p:tgtEl>
                                        <p:attrNameLst>
                                          <p:attrName>style.visibility</p:attrName>
                                        </p:attrNameLst>
                                      </p:cBhvr>
                                      <p:to>
                                        <p:strVal val="visible"/>
                                      </p:to>
                                    </p:set>
                                    <p:anim calcmode="lin" valueType="num">
                                      <p:cBhvr>
                                        <p:cTn id="31" dur="1000" fill="hold"/>
                                        <p:tgtEl>
                                          <p:spTgt spid="6">
                                            <p:txEl>
                                              <p:pRg st="3" end="3"/>
                                            </p:txEl>
                                          </p:spTgt>
                                        </p:tgtEl>
                                        <p:attrNameLst>
                                          <p:attrName>ppt_w</p:attrName>
                                        </p:attrNameLst>
                                      </p:cBhvr>
                                      <p:tavLst>
                                        <p:tav tm="0">
                                          <p:val>
                                            <p:fltVal val="0"/>
                                          </p:val>
                                        </p:tav>
                                        <p:tav tm="100000">
                                          <p:val>
                                            <p:strVal val="#ppt_w"/>
                                          </p:val>
                                        </p:tav>
                                      </p:tavLst>
                                    </p:anim>
                                    <p:anim calcmode="lin" valueType="num">
                                      <p:cBhvr>
                                        <p:cTn id="32" dur="1000" fill="hold"/>
                                        <p:tgtEl>
                                          <p:spTgt spid="6">
                                            <p:txEl>
                                              <p:pRg st="3" end="3"/>
                                            </p:txEl>
                                          </p:spTgt>
                                        </p:tgtEl>
                                        <p:attrNameLst>
                                          <p:attrName>ppt_h</p:attrName>
                                        </p:attrNameLst>
                                      </p:cBhvr>
                                      <p:tavLst>
                                        <p:tav tm="0">
                                          <p:val>
                                            <p:fltVal val="0"/>
                                          </p:val>
                                        </p:tav>
                                        <p:tav tm="100000">
                                          <p:val>
                                            <p:strVal val="#ppt_h"/>
                                          </p:val>
                                        </p:tav>
                                      </p:tavLst>
                                    </p:anim>
                                    <p:anim calcmode="lin" valueType="num">
                                      <p:cBhvr>
                                        <p:cTn id="33" dur="1000" fill="hold"/>
                                        <p:tgtEl>
                                          <p:spTgt spid="6">
                                            <p:txEl>
                                              <p:pRg st="3" end="3"/>
                                            </p:txEl>
                                          </p:spTgt>
                                        </p:tgtEl>
                                        <p:attrNameLst>
                                          <p:attrName>style.rotation</p:attrName>
                                        </p:attrNameLst>
                                      </p:cBhvr>
                                      <p:tavLst>
                                        <p:tav tm="0">
                                          <p:val>
                                            <p:fltVal val="90"/>
                                          </p:val>
                                        </p:tav>
                                        <p:tav tm="100000">
                                          <p:val>
                                            <p:fltVal val="0"/>
                                          </p:val>
                                        </p:tav>
                                      </p:tavLst>
                                    </p:anim>
                                    <p:animEffect transition="in" filter="fade">
                                      <p:cBhvr>
                                        <p:cTn id="34" dur="1000"/>
                                        <p:tgtEl>
                                          <p:spTgt spid="6">
                                            <p:txEl>
                                              <p:pRg st="3" end="3"/>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31" presetClass="entr" presetSubtype="0" fill="hold" nodeType="clickEffect">
                                  <p:stCondLst>
                                    <p:cond delay="0"/>
                                  </p:stCondLst>
                                  <p:childTnLst>
                                    <p:set>
                                      <p:cBhvr>
                                        <p:cTn id="38" dur="1" fill="hold">
                                          <p:stCondLst>
                                            <p:cond delay="0"/>
                                          </p:stCondLst>
                                        </p:cTn>
                                        <p:tgtEl>
                                          <p:spTgt spid="6">
                                            <p:txEl>
                                              <p:pRg st="4" end="4"/>
                                            </p:txEl>
                                          </p:spTgt>
                                        </p:tgtEl>
                                        <p:attrNameLst>
                                          <p:attrName>style.visibility</p:attrName>
                                        </p:attrNameLst>
                                      </p:cBhvr>
                                      <p:to>
                                        <p:strVal val="visible"/>
                                      </p:to>
                                    </p:set>
                                    <p:anim calcmode="lin" valueType="num">
                                      <p:cBhvr>
                                        <p:cTn id="39" dur="1000" fill="hold"/>
                                        <p:tgtEl>
                                          <p:spTgt spid="6">
                                            <p:txEl>
                                              <p:pRg st="4" end="4"/>
                                            </p:txEl>
                                          </p:spTgt>
                                        </p:tgtEl>
                                        <p:attrNameLst>
                                          <p:attrName>ppt_w</p:attrName>
                                        </p:attrNameLst>
                                      </p:cBhvr>
                                      <p:tavLst>
                                        <p:tav tm="0">
                                          <p:val>
                                            <p:fltVal val="0"/>
                                          </p:val>
                                        </p:tav>
                                        <p:tav tm="100000">
                                          <p:val>
                                            <p:strVal val="#ppt_w"/>
                                          </p:val>
                                        </p:tav>
                                      </p:tavLst>
                                    </p:anim>
                                    <p:anim calcmode="lin" valueType="num">
                                      <p:cBhvr>
                                        <p:cTn id="40" dur="1000" fill="hold"/>
                                        <p:tgtEl>
                                          <p:spTgt spid="6">
                                            <p:txEl>
                                              <p:pRg st="4" end="4"/>
                                            </p:txEl>
                                          </p:spTgt>
                                        </p:tgtEl>
                                        <p:attrNameLst>
                                          <p:attrName>ppt_h</p:attrName>
                                        </p:attrNameLst>
                                      </p:cBhvr>
                                      <p:tavLst>
                                        <p:tav tm="0">
                                          <p:val>
                                            <p:fltVal val="0"/>
                                          </p:val>
                                        </p:tav>
                                        <p:tav tm="100000">
                                          <p:val>
                                            <p:strVal val="#ppt_h"/>
                                          </p:val>
                                        </p:tav>
                                      </p:tavLst>
                                    </p:anim>
                                    <p:anim calcmode="lin" valueType="num">
                                      <p:cBhvr>
                                        <p:cTn id="41" dur="1000" fill="hold"/>
                                        <p:tgtEl>
                                          <p:spTgt spid="6">
                                            <p:txEl>
                                              <p:pRg st="4" end="4"/>
                                            </p:txEl>
                                          </p:spTgt>
                                        </p:tgtEl>
                                        <p:attrNameLst>
                                          <p:attrName>style.rotation</p:attrName>
                                        </p:attrNameLst>
                                      </p:cBhvr>
                                      <p:tavLst>
                                        <p:tav tm="0">
                                          <p:val>
                                            <p:fltVal val="90"/>
                                          </p:val>
                                        </p:tav>
                                        <p:tav tm="100000">
                                          <p:val>
                                            <p:fltVal val="0"/>
                                          </p:val>
                                        </p:tav>
                                      </p:tavLst>
                                    </p:anim>
                                    <p:animEffect transition="in" filter="fade">
                                      <p:cBhvr>
                                        <p:cTn id="42" dur="1000"/>
                                        <p:tgtEl>
                                          <p:spTgt spid="6">
                                            <p:txEl>
                                              <p:pRg st="4" end="4"/>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31" presetClass="entr" presetSubtype="0" fill="hold" nodeType="clickEffect">
                                  <p:stCondLst>
                                    <p:cond delay="0"/>
                                  </p:stCondLst>
                                  <p:childTnLst>
                                    <p:set>
                                      <p:cBhvr>
                                        <p:cTn id="46" dur="1" fill="hold">
                                          <p:stCondLst>
                                            <p:cond delay="0"/>
                                          </p:stCondLst>
                                        </p:cTn>
                                        <p:tgtEl>
                                          <p:spTgt spid="6">
                                            <p:txEl>
                                              <p:pRg st="5" end="5"/>
                                            </p:txEl>
                                          </p:spTgt>
                                        </p:tgtEl>
                                        <p:attrNameLst>
                                          <p:attrName>style.visibility</p:attrName>
                                        </p:attrNameLst>
                                      </p:cBhvr>
                                      <p:to>
                                        <p:strVal val="visible"/>
                                      </p:to>
                                    </p:set>
                                    <p:anim calcmode="lin" valueType="num">
                                      <p:cBhvr>
                                        <p:cTn id="47" dur="1000" fill="hold"/>
                                        <p:tgtEl>
                                          <p:spTgt spid="6">
                                            <p:txEl>
                                              <p:pRg st="5" end="5"/>
                                            </p:txEl>
                                          </p:spTgt>
                                        </p:tgtEl>
                                        <p:attrNameLst>
                                          <p:attrName>ppt_w</p:attrName>
                                        </p:attrNameLst>
                                      </p:cBhvr>
                                      <p:tavLst>
                                        <p:tav tm="0">
                                          <p:val>
                                            <p:fltVal val="0"/>
                                          </p:val>
                                        </p:tav>
                                        <p:tav tm="100000">
                                          <p:val>
                                            <p:strVal val="#ppt_w"/>
                                          </p:val>
                                        </p:tav>
                                      </p:tavLst>
                                    </p:anim>
                                    <p:anim calcmode="lin" valueType="num">
                                      <p:cBhvr>
                                        <p:cTn id="48" dur="1000" fill="hold"/>
                                        <p:tgtEl>
                                          <p:spTgt spid="6">
                                            <p:txEl>
                                              <p:pRg st="5" end="5"/>
                                            </p:txEl>
                                          </p:spTgt>
                                        </p:tgtEl>
                                        <p:attrNameLst>
                                          <p:attrName>ppt_h</p:attrName>
                                        </p:attrNameLst>
                                      </p:cBhvr>
                                      <p:tavLst>
                                        <p:tav tm="0">
                                          <p:val>
                                            <p:fltVal val="0"/>
                                          </p:val>
                                        </p:tav>
                                        <p:tav tm="100000">
                                          <p:val>
                                            <p:strVal val="#ppt_h"/>
                                          </p:val>
                                        </p:tav>
                                      </p:tavLst>
                                    </p:anim>
                                    <p:anim calcmode="lin" valueType="num">
                                      <p:cBhvr>
                                        <p:cTn id="49" dur="1000" fill="hold"/>
                                        <p:tgtEl>
                                          <p:spTgt spid="6">
                                            <p:txEl>
                                              <p:pRg st="5" end="5"/>
                                            </p:txEl>
                                          </p:spTgt>
                                        </p:tgtEl>
                                        <p:attrNameLst>
                                          <p:attrName>style.rotation</p:attrName>
                                        </p:attrNameLst>
                                      </p:cBhvr>
                                      <p:tavLst>
                                        <p:tav tm="0">
                                          <p:val>
                                            <p:fltVal val="90"/>
                                          </p:val>
                                        </p:tav>
                                        <p:tav tm="100000">
                                          <p:val>
                                            <p:fltVal val="0"/>
                                          </p:val>
                                        </p:tav>
                                      </p:tavLst>
                                    </p:anim>
                                    <p:animEffect transition="in" filter="fade">
                                      <p:cBhvr>
                                        <p:cTn id="50" dur="1000"/>
                                        <p:tgtEl>
                                          <p:spTgt spid="6">
                                            <p:txEl>
                                              <p:pRg st="5" end="5"/>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31" presetClass="entr" presetSubtype="0" fill="hold" nodeType="clickEffect">
                                  <p:stCondLst>
                                    <p:cond delay="0"/>
                                  </p:stCondLst>
                                  <p:childTnLst>
                                    <p:set>
                                      <p:cBhvr>
                                        <p:cTn id="54" dur="1" fill="hold">
                                          <p:stCondLst>
                                            <p:cond delay="0"/>
                                          </p:stCondLst>
                                        </p:cTn>
                                        <p:tgtEl>
                                          <p:spTgt spid="6">
                                            <p:txEl>
                                              <p:pRg st="6" end="6"/>
                                            </p:txEl>
                                          </p:spTgt>
                                        </p:tgtEl>
                                        <p:attrNameLst>
                                          <p:attrName>style.visibility</p:attrName>
                                        </p:attrNameLst>
                                      </p:cBhvr>
                                      <p:to>
                                        <p:strVal val="visible"/>
                                      </p:to>
                                    </p:set>
                                    <p:anim calcmode="lin" valueType="num">
                                      <p:cBhvr>
                                        <p:cTn id="55" dur="1000" fill="hold"/>
                                        <p:tgtEl>
                                          <p:spTgt spid="6">
                                            <p:txEl>
                                              <p:pRg st="6" end="6"/>
                                            </p:txEl>
                                          </p:spTgt>
                                        </p:tgtEl>
                                        <p:attrNameLst>
                                          <p:attrName>ppt_w</p:attrName>
                                        </p:attrNameLst>
                                      </p:cBhvr>
                                      <p:tavLst>
                                        <p:tav tm="0">
                                          <p:val>
                                            <p:fltVal val="0"/>
                                          </p:val>
                                        </p:tav>
                                        <p:tav tm="100000">
                                          <p:val>
                                            <p:strVal val="#ppt_w"/>
                                          </p:val>
                                        </p:tav>
                                      </p:tavLst>
                                    </p:anim>
                                    <p:anim calcmode="lin" valueType="num">
                                      <p:cBhvr>
                                        <p:cTn id="56" dur="1000" fill="hold"/>
                                        <p:tgtEl>
                                          <p:spTgt spid="6">
                                            <p:txEl>
                                              <p:pRg st="6" end="6"/>
                                            </p:txEl>
                                          </p:spTgt>
                                        </p:tgtEl>
                                        <p:attrNameLst>
                                          <p:attrName>ppt_h</p:attrName>
                                        </p:attrNameLst>
                                      </p:cBhvr>
                                      <p:tavLst>
                                        <p:tav tm="0">
                                          <p:val>
                                            <p:fltVal val="0"/>
                                          </p:val>
                                        </p:tav>
                                        <p:tav tm="100000">
                                          <p:val>
                                            <p:strVal val="#ppt_h"/>
                                          </p:val>
                                        </p:tav>
                                      </p:tavLst>
                                    </p:anim>
                                    <p:anim calcmode="lin" valueType="num">
                                      <p:cBhvr>
                                        <p:cTn id="57" dur="1000" fill="hold"/>
                                        <p:tgtEl>
                                          <p:spTgt spid="6">
                                            <p:txEl>
                                              <p:pRg st="6" end="6"/>
                                            </p:txEl>
                                          </p:spTgt>
                                        </p:tgtEl>
                                        <p:attrNameLst>
                                          <p:attrName>style.rotation</p:attrName>
                                        </p:attrNameLst>
                                      </p:cBhvr>
                                      <p:tavLst>
                                        <p:tav tm="0">
                                          <p:val>
                                            <p:fltVal val="90"/>
                                          </p:val>
                                        </p:tav>
                                        <p:tav tm="100000">
                                          <p:val>
                                            <p:fltVal val="0"/>
                                          </p:val>
                                        </p:tav>
                                      </p:tavLst>
                                    </p:anim>
                                    <p:animEffect transition="in" filter="fade">
                                      <p:cBhvr>
                                        <p:cTn id="58" dur="1000"/>
                                        <p:tgtEl>
                                          <p:spTgt spid="6">
                                            <p:txEl>
                                              <p:pRg st="6" end="6"/>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31" presetClass="entr" presetSubtype="0" fill="hold" nodeType="clickEffect">
                                  <p:stCondLst>
                                    <p:cond delay="0"/>
                                  </p:stCondLst>
                                  <p:childTnLst>
                                    <p:set>
                                      <p:cBhvr>
                                        <p:cTn id="62" dur="1" fill="hold">
                                          <p:stCondLst>
                                            <p:cond delay="0"/>
                                          </p:stCondLst>
                                        </p:cTn>
                                        <p:tgtEl>
                                          <p:spTgt spid="6">
                                            <p:txEl>
                                              <p:pRg st="7" end="7"/>
                                            </p:txEl>
                                          </p:spTgt>
                                        </p:tgtEl>
                                        <p:attrNameLst>
                                          <p:attrName>style.visibility</p:attrName>
                                        </p:attrNameLst>
                                      </p:cBhvr>
                                      <p:to>
                                        <p:strVal val="visible"/>
                                      </p:to>
                                    </p:set>
                                    <p:anim calcmode="lin" valueType="num">
                                      <p:cBhvr>
                                        <p:cTn id="63" dur="1000" fill="hold"/>
                                        <p:tgtEl>
                                          <p:spTgt spid="6">
                                            <p:txEl>
                                              <p:pRg st="7" end="7"/>
                                            </p:txEl>
                                          </p:spTgt>
                                        </p:tgtEl>
                                        <p:attrNameLst>
                                          <p:attrName>ppt_w</p:attrName>
                                        </p:attrNameLst>
                                      </p:cBhvr>
                                      <p:tavLst>
                                        <p:tav tm="0">
                                          <p:val>
                                            <p:fltVal val="0"/>
                                          </p:val>
                                        </p:tav>
                                        <p:tav tm="100000">
                                          <p:val>
                                            <p:strVal val="#ppt_w"/>
                                          </p:val>
                                        </p:tav>
                                      </p:tavLst>
                                    </p:anim>
                                    <p:anim calcmode="lin" valueType="num">
                                      <p:cBhvr>
                                        <p:cTn id="64" dur="1000" fill="hold"/>
                                        <p:tgtEl>
                                          <p:spTgt spid="6">
                                            <p:txEl>
                                              <p:pRg st="7" end="7"/>
                                            </p:txEl>
                                          </p:spTgt>
                                        </p:tgtEl>
                                        <p:attrNameLst>
                                          <p:attrName>ppt_h</p:attrName>
                                        </p:attrNameLst>
                                      </p:cBhvr>
                                      <p:tavLst>
                                        <p:tav tm="0">
                                          <p:val>
                                            <p:fltVal val="0"/>
                                          </p:val>
                                        </p:tav>
                                        <p:tav tm="100000">
                                          <p:val>
                                            <p:strVal val="#ppt_h"/>
                                          </p:val>
                                        </p:tav>
                                      </p:tavLst>
                                    </p:anim>
                                    <p:anim calcmode="lin" valueType="num">
                                      <p:cBhvr>
                                        <p:cTn id="65" dur="1000" fill="hold"/>
                                        <p:tgtEl>
                                          <p:spTgt spid="6">
                                            <p:txEl>
                                              <p:pRg st="7" end="7"/>
                                            </p:txEl>
                                          </p:spTgt>
                                        </p:tgtEl>
                                        <p:attrNameLst>
                                          <p:attrName>style.rotation</p:attrName>
                                        </p:attrNameLst>
                                      </p:cBhvr>
                                      <p:tavLst>
                                        <p:tav tm="0">
                                          <p:val>
                                            <p:fltVal val="90"/>
                                          </p:val>
                                        </p:tav>
                                        <p:tav tm="100000">
                                          <p:val>
                                            <p:fltVal val="0"/>
                                          </p:val>
                                        </p:tav>
                                      </p:tavLst>
                                    </p:anim>
                                    <p:animEffect transition="in" filter="fade">
                                      <p:cBhvr>
                                        <p:cTn id="66" dur="1000"/>
                                        <p:tgtEl>
                                          <p:spTgt spid="6">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472E3FDD-9C74-47D1-818D-79D69774B69C}"/>
              </a:ext>
            </a:extLst>
          </p:cNvPr>
          <p:cNvSpPr>
            <a:spLocks noGrp="1"/>
          </p:cNvSpPr>
          <p:nvPr>
            <p:ph type="title"/>
          </p:nvPr>
        </p:nvSpPr>
        <p:spPr>
          <a:xfrm>
            <a:off x="865401" y="382479"/>
            <a:ext cx="8254599" cy="596348"/>
          </a:xfrm>
        </p:spPr>
        <p:txBody>
          <a:bodyPr>
            <a:normAutofit fontScale="90000"/>
          </a:bodyPr>
          <a:lstStyle/>
          <a:p>
            <a:pPr algn="ctr"/>
            <a:r>
              <a:rPr lang="en-US" altLang="zh-CN" b="1" dirty="0" smtClean="0">
                <a:solidFill>
                  <a:srgbClr val="FF0000"/>
                </a:solidFill>
              </a:rPr>
              <a:t>Structure </a:t>
            </a:r>
            <a:r>
              <a:rPr lang="en-US" altLang="zh-CN" b="1" dirty="0">
                <a:solidFill>
                  <a:srgbClr val="FF0000"/>
                </a:solidFill>
              </a:rPr>
              <a:t>of </a:t>
            </a:r>
            <a:r>
              <a:rPr lang="en-US" altLang="zh-CN" b="1" dirty="0" smtClean="0">
                <a:solidFill>
                  <a:srgbClr val="FF0000"/>
                </a:solidFill>
              </a:rPr>
              <a:t>KB </a:t>
            </a:r>
            <a:r>
              <a:rPr lang="en-US" altLang="zh-CN" b="1" dirty="0">
                <a:solidFill>
                  <a:srgbClr val="FF0000"/>
                </a:solidFill>
              </a:rPr>
              <a:t>System</a:t>
            </a:r>
            <a:endParaRPr lang="zh-CN" altLang="en-US" b="1" dirty="0">
              <a:solidFill>
                <a:srgbClr val="FF0000"/>
              </a:solidFill>
            </a:endParaRPr>
          </a:p>
        </p:txBody>
      </p:sp>
      <p:sp>
        <p:nvSpPr>
          <p:cNvPr id="3" name="日期占位符 2">
            <a:extLst>
              <a:ext uri="{FF2B5EF4-FFF2-40B4-BE49-F238E27FC236}">
                <a16:creationId xmlns="" xmlns:a16="http://schemas.microsoft.com/office/drawing/2014/main" id="{DEEC91F6-FE1B-4BE0-8AE0-E15DE52ED194}"/>
              </a:ext>
            </a:extLst>
          </p:cNvPr>
          <p:cNvSpPr>
            <a:spLocks noGrp="1"/>
          </p:cNvSpPr>
          <p:nvPr>
            <p:ph type="dt" sz="half" idx="10"/>
          </p:nvPr>
        </p:nvSpPr>
        <p:spPr/>
        <p:txBody>
          <a:bodyPr/>
          <a:lstStyle/>
          <a:p>
            <a:fld id="{35FB0823-911F-469A-A62A-3DB6146431A6}" type="datetime1">
              <a:rPr lang="zh-CN" altLang="en-US" smtClean="0"/>
              <a:pPr/>
              <a:t>2021/5/24</a:t>
            </a:fld>
            <a:endParaRPr lang="zh-CN" altLang="en-US"/>
          </a:p>
        </p:txBody>
      </p:sp>
      <p:sp>
        <p:nvSpPr>
          <p:cNvPr id="4" name="页脚占位符 3">
            <a:extLst>
              <a:ext uri="{FF2B5EF4-FFF2-40B4-BE49-F238E27FC236}">
                <a16:creationId xmlns="" xmlns:a16="http://schemas.microsoft.com/office/drawing/2014/main" id="{454304B9-09E0-4D5A-BA3B-7DA38A103276}"/>
              </a:ext>
            </a:extLst>
          </p:cNvPr>
          <p:cNvSpPr>
            <a:spLocks noGrp="1"/>
          </p:cNvSpPr>
          <p:nvPr>
            <p:ph type="ftr" sz="quarter" idx="11"/>
          </p:nvPr>
        </p:nvSpPr>
        <p:spPr/>
        <p:txBody>
          <a:bodyPr/>
          <a:lstStyle/>
          <a:p>
            <a:r>
              <a:rPr lang="zh-CN" altLang="en-US"/>
              <a:t>学而不厌，诲人不倦</a:t>
            </a:r>
            <a:endParaRPr lang="zh-CN" altLang="en-US" dirty="0"/>
          </a:p>
        </p:txBody>
      </p:sp>
      <p:sp>
        <p:nvSpPr>
          <p:cNvPr id="5" name="灯片编号占位符 4">
            <a:extLst>
              <a:ext uri="{FF2B5EF4-FFF2-40B4-BE49-F238E27FC236}">
                <a16:creationId xmlns="" xmlns:a16="http://schemas.microsoft.com/office/drawing/2014/main" id="{3A780A68-98D9-448E-9899-5D5AE048F82B}"/>
              </a:ext>
            </a:extLst>
          </p:cNvPr>
          <p:cNvSpPr>
            <a:spLocks noGrp="1"/>
          </p:cNvSpPr>
          <p:nvPr>
            <p:ph type="sldNum" sz="quarter" idx="12"/>
          </p:nvPr>
        </p:nvSpPr>
        <p:spPr/>
        <p:txBody>
          <a:bodyPr/>
          <a:lstStyle/>
          <a:p>
            <a:fld id="{E60F2D4F-2241-454B-AF5D-961C997CB3BA}" type="slidenum">
              <a:rPr lang="zh-CN" altLang="en-US" smtClean="0"/>
              <a:pPr/>
              <a:t>2</a:t>
            </a:fld>
            <a:endParaRPr lang="zh-CN" altLang="en-US"/>
          </a:p>
        </p:txBody>
      </p:sp>
      <p:sp>
        <p:nvSpPr>
          <p:cNvPr id="6" name="Rectangle 4">
            <a:extLst>
              <a:ext uri="{FF2B5EF4-FFF2-40B4-BE49-F238E27FC236}">
                <a16:creationId xmlns="" xmlns:a16="http://schemas.microsoft.com/office/drawing/2014/main" id="{DF6309BA-31E6-404B-95E3-725796C7C899}"/>
              </a:ext>
            </a:extLst>
          </p:cNvPr>
          <p:cNvSpPr>
            <a:spLocks noChangeArrowheads="1"/>
          </p:cNvSpPr>
          <p:nvPr/>
        </p:nvSpPr>
        <p:spPr bwMode="auto">
          <a:xfrm>
            <a:off x="1416000" y="1125000"/>
            <a:ext cx="7632000" cy="5562600"/>
          </a:xfrm>
          <a:prstGeom prst="rect">
            <a:avLst/>
          </a:prstGeom>
          <a:solidFill>
            <a:srgbClr val="FFFF66"/>
          </a:solidFill>
          <a:ln w="12700" cap="sq">
            <a:solidFill>
              <a:schemeClr val="tx1"/>
            </a:solidFill>
            <a:miter lim="800000"/>
            <a:headEnd type="none" w="sm" len="sm"/>
            <a:tailEnd type="none" w="sm" len="sm"/>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a:p>
        </p:txBody>
      </p:sp>
      <p:sp>
        <p:nvSpPr>
          <p:cNvPr id="7" name="Rectangle 5">
            <a:extLst>
              <a:ext uri="{FF2B5EF4-FFF2-40B4-BE49-F238E27FC236}">
                <a16:creationId xmlns="" xmlns:a16="http://schemas.microsoft.com/office/drawing/2014/main" id="{3F538B27-AACC-4F8E-84DD-F8F8C93FB312}"/>
              </a:ext>
            </a:extLst>
          </p:cNvPr>
          <p:cNvSpPr>
            <a:spLocks noChangeArrowheads="1"/>
          </p:cNvSpPr>
          <p:nvPr/>
        </p:nvSpPr>
        <p:spPr bwMode="auto">
          <a:xfrm>
            <a:off x="1949400" y="2572800"/>
            <a:ext cx="6248400" cy="457200"/>
          </a:xfrm>
          <a:prstGeom prst="rect">
            <a:avLst/>
          </a:prstGeom>
          <a:solidFill>
            <a:schemeClr val="bg1"/>
          </a:solidFill>
          <a:ln w="12700" cap="sq">
            <a:solidFill>
              <a:srgbClr val="00FF00"/>
            </a:solidFill>
            <a:miter lim="800000"/>
            <a:headEnd type="none" w="sm" len="sm"/>
            <a:tailEnd type="none" w="sm" len="sm"/>
          </a:ln>
          <a:effectLst/>
        </p:spPr>
        <p:txBody>
          <a:bodyPr wrap="none" anchor="ctr"/>
          <a:lstStyle/>
          <a:p>
            <a:pPr algn="ctr"/>
            <a:r>
              <a:rPr lang="en-US" altLang="zh-CN" b="1" dirty="0" smtClean="0">
                <a:solidFill>
                  <a:srgbClr val="FF0000"/>
                </a:solidFill>
                <a:latin typeface="Times New Roman" panose="02020603050405020304" pitchFamily="18" charset="0"/>
              </a:rPr>
              <a:t>Human-Computer Interface</a:t>
            </a:r>
            <a:endParaRPr lang="en-US" altLang="zh-CN" b="1" dirty="0">
              <a:solidFill>
                <a:srgbClr val="FF0000"/>
              </a:solidFill>
              <a:latin typeface="Times New Roman" panose="02020603050405020304" pitchFamily="18" charset="0"/>
            </a:endParaRPr>
          </a:p>
        </p:txBody>
      </p:sp>
      <p:sp>
        <p:nvSpPr>
          <p:cNvPr id="8" name="Rectangle 7">
            <a:extLst>
              <a:ext uri="{FF2B5EF4-FFF2-40B4-BE49-F238E27FC236}">
                <a16:creationId xmlns="" xmlns:a16="http://schemas.microsoft.com/office/drawing/2014/main" id="{BCA716BC-5402-4CAB-9A21-58CD8F4B003E}"/>
              </a:ext>
            </a:extLst>
          </p:cNvPr>
          <p:cNvSpPr>
            <a:spLocks noChangeArrowheads="1"/>
          </p:cNvSpPr>
          <p:nvPr/>
        </p:nvSpPr>
        <p:spPr bwMode="auto">
          <a:xfrm>
            <a:off x="2330400" y="3715800"/>
            <a:ext cx="2286000" cy="990600"/>
          </a:xfrm>
          <a:prstGeom prst="rect">
            <a:avLst/>
          </a:prstGeom>
          <a:solidFill>
            <a:srgbClr val="00CC00"/>
          </a:solidFill>
          <a:ln w="12700" cap="sq">
            <a:solidFill>
              <a:schemeClr val="tx1"/>
            </a:solidFill>
            <a:miter lim="800000"/>
            <a:headEnd type="none" w="sm" len="sm"/>
            <a:tailEnd type="none" w="sm" len="sm"/>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300" dirty="0">
                <a:latin typeface="Times New Roman" panose="02020603050405020304" pitchFamily="18" charset="0"/>
              </a:rPr>
              <a:t>Knowledge </a:t>
            </a:r>
          </a:p>
          <a:p>
            <a:pPr algn="ctr"/>
            <a:r>
              <a:rPr lang="en-US" altLang="zh-CN" sz="2300" dirty="0">
                <a:latin typeface="Times New Roman" panose="02020603050405020304" pitchFamily="18" charset="0"/>
              </a:rPr>
              <a:t>A</a:t>
            </a:r>
            <a:r>
              <a:rPr lang="en-US" altLang="zh-CN" sz="2300" dirty="0" smtClean="0">
                <a:latin typeface="Times New Roman" panose="02020603050405020304" pitchFamily="18" charset="0"/>
              </a:rPr>
              <a:t>cquisition </a:t>
            </a:r>
            <a:endParaRPr lang="en-US" altLang="zh-CN" sz="2300" dirty="0">
              <a:latin typeface="Times New Roman" panose="02020603050405020304" pitchFamily="18" charset="0"/>
            </a:endParaRPr>
          </a:p>
          <a:p>
            <a:pPr algn="ctr"/>
            <a:r>
              <a:rPr lang="en-US" altLang="zh-CN" sz="2300" dirty="0">
                <a:latin typeface="Times New Roman" panose="02020603050405020304" pitchFamily="18" charset="0"/>
              </a:rPr>
              <a:t>S</a:t>
            </a:r>
            <a:r>
              <a:rPr lang="en-US" altLang="zh-CN" sz="2300" dirty="0" smtClean="0">
                <a:latin typeface="Times New Roman" panose="02020603050405020304" pitchFamily="18" charset="0"/>
              </a:rPr>
              <a:t>ubsystem</a:t>
            </a:r>
            <a:endParaRPr lang="en-US" altLang="zh-CN" sz="2300" dirty="0">
              <a:latin typeface="Times New Roman" panose="02020603050405020304" pitchFamily="18" charset="0"/>
            </a:endParaRPr>
          </a:p>
        </p:txBody>
      </p:sp>
      <p:sp>
        <p:nvSpPr>
          <p:cNvPr id="9" name="Rectangle 8">
            <a:extLst>
              <a:ext uri="{FF2B5EF4-FFF2-40B4-BE49-F238E27FC236}">
                <a16:creationId xmlns="" xmlns:a16="http://schemas.microsoft.com/office/drawing/2014/main" id="{4FB0651A-84E2-4D89-A7F1-B371A1A3D97A}"/>
              </a:ext>
            </a:extLst>
          </p:cNvPr>
          <p:cNvSpPr>
            <a:spLocks noChangeArrowheads="1"/>
          </p:cNvSpPr>
          <p:nvPr/>
        </p:nvSpPr>
        <p:spPr bwMode="auto">
          <a:xfrm>
            <a:off x="5530800" y="5392200"/>
            <a:ext cx="2286000" cy="990600"/>
          </a:xfrm>
          <a:prstGeom prst="rect">
            <a:avLst/>
          </a:prstGeom>
          <a:solidFill>
            <a:srgbClr val="00CC00"/>
          </a:solidFill>
          <a:ln w="12700" cap="sq">
            <a:solidFill>
              <a:schemeClr val="tx1"/>
            </a:solidFill>
            <a:miter lim="800000"/>
            <a:headEnd type="none" w="sm" len="sm"/>
            <a:tailEnd type="none" w="sm" len="sm"/>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400" dirty="0">
                <a:latin typeface="Times New Roman" panose="02020603050405020304" pitchFamily="18" charset="0"/>
              </a:rPr>
              <a:t>Inference</a:t>
            </a:r>
          </a:p>
          <a:p>
            <a:pPr algn="ctr"/>
            <a:r>
              <a:rPr lang="en-US" altLang="zh-CN" sz="2400" dirty="0">
                <a:latin typeface="Times New Roman" panose="02020603050405020304" pitchFamily="18" charset="0"/>
              </a:rPr>
              <a:t> </a:t>
            </a:r>
            <a:r>
              <a:rPr lang="en-US" altLang="zh-CN" sz="2400" dirty="0" smtClean="0">
                <a:latin typeface="Times New Roman" panose="02020603050405020304" pitchFamily="18" charset="0"/>
              </a:rPr>
              <a:t>Engine</a:t>
            </a:r>
            <a:endParaRPr lang="en-US" altLang="zh-CN" sz="2400" dirty="0">
              <a:latin typeface="Times New Roman" panose="02020603050405020304" pitchFamily="18" charset="0"/>
            </a:endParaRPr>
          </a:p>
        </p:txBody>
      </p:sp>
      <p:sp>
        <p:nvSpPr>
          <p:cNvPr id="10" name="Rectangle 9">
            <a:extLst>
              <a:ext uri="{FF2B5EF4-FFF2-40B4-BE49-F238E27FC236}">
                <a16:creationId xmlns="" xmlns:a16="http://schemas.microsoft.com/office/drawing/2014/main" id="{EFEB0E62-C397-4EC7-B9C7-CFF4A633C878}"/>
              </a:ext>
            </a:extLst>
          </p:cNvPr>
          <p:cNvSpPr>
            <a:spLocks noChangeArrowheads="1"/>
          </p:cNvSpPr>
          <p:nvPr/>
        </p:nvSpPr>
        <p:spPr bwMode="auto">
          <a:xfrm>
            <a:off x="5530800" y="3715800"/>
            <a:ext cx="2286000" cy="990600"/>
          </a:xfrm>
          <a:prstGeom prst="rect">
            <a:avLst/>
          </a:prstGeom>
          <a:solidFill>
            <a:srgbClr val="00CC00"/>
          </a:solidFill>
          <a:ln w="12700" cap="sq">
            <a:solidFill>
              <a:schemeClr val="tx1"/>
            </a:solidFill>
            <a:miter lim="800000"/>
            <a:headEnd type="none" w="sm" len="sm"/>
            <a:tailEnd type="none" w="sm" len="sm"/>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300" dirty="0">
                <a:latin typeface="Times New Roman" panose="02020603050405020304" pitchFamily="18" charset="0"/>
              </a:rPr>
              <a:t>Explanation</a:t>
            </a:r>
          </a:p>
          <a:p>
            <a:pPr algn="ctr"/>
            <a:r>
              <a:rPr lang="en-US" altLang="zh-CN" sz="2300" dirty="0" smtClean="0">
                <a:latin typeface="Times New Roman" panose="02020603050405020304" pitchFamily="18" charset="0"/>
              </a:rPr>
              <a:t>Subsystem</a:t>
            </a:r>
            <a:endParaRPr lang="zh-CN" altLang="en-US" sz="2300" dirty="0">
              <a:latin typeface="Times New Roman" panose="02020603050405020304" pitchFamily="18" charset="0"/>
            </a:endParaRPr>
          </a:p>
        </p:txBody>
      </p:sp>
      <p:sp>
        <p:nvSpPr>
          <p:cNvPr id="11" name="AutoShape 10">
            <a:extLst>
              <a:ext uri="{FF2B5EF4-FFF2-40B4-BE49-F238E27FC236}">
                <a16:creationId xmlns="" xmlns:a16="http://schemas.microsoft.com/office/drawing/2014/main" id="{C5091FEF-A137-493E-B357-9B2CD4B83F1E}"/>
              </a:ext>
            </a:extLst>
          </p:cNvPr>
          <p:cNvSpPr>
            <a:spLocks noChangeArrowheads="1"/>
          </p:cNvSpPr>
          <p:nvPr/>
        </p:nvSpPr>
        <p:spPr bwMode="auto">
          <a:xfrm>
            <a:off x="2406600" y="5316000"/>
            <a:ext cx="2133600" cy="1371600"/>
          </a:xfrm>
          <a:prstGeom prst="can">
            <a:avLst>
              <a:gd name="adj" fmla="val 25000"/>
            </a:avLst>
          </a:prstGeom>
          <a:solidFill>
            <a:schemeClr val="accent1"/>
          </a:solidFill>
          <a:ln w="12700" cap="sq">
            <a:solidFill>
              <a:schemeClr val="tx1"/>
            </a:solidFill>
            <a:round/>
            <a:headEnd type="none" w="sm" len="sm"/>
            <a:tailEnd type="none" w="sm" len="sm"/>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400" b="1" dirty="0">
                <a:solidFill>
                  <a:srgbClr val="F9F9F9"/>
                </a:solidFill>
                <a:latin typeface="Times New Roman" panose="02020603050405020304" pitchFamily="18" charset="0"/>
              </a:rPr>
              <a:t>Knowledge</a:t>
            </a:r>
          </a:p>
          <a:p>
            <a:pPr algn="ctr"/>
            <a:r>
              <a:rPr lang="en-US" altLang="zh-CN" sz="2400" b="1" dirty="0">
                <a:solidFill>
                  <a:srgbClr val="F9F9F9"/>
                </a:solidFill>
                <a:latin typeface="Times New Roman" panose="02020603050405020304" pitchFamily="18" charset="0"/>
              </a:rPr>
              <a:t> </a:t>
            </a:r>
            <a:r>
              <a:rPr lang="en-US" altLang="zh-CN" sz="2400" b="1" dirty="0" smtClean="0">
                <a:solidFill>
                  <a:srgbClr val="F9F9F9"/>
                </a:solidFill>
                <a:latin typeface="Times New Roman" panose="02020603050405020304" pitchFamily="18" charset="0"/>
              </a:rPr>
              <a:t>Base</a:t>
            </a:r>
            <a:endParaRPr lang="en-US" altLang="zh-CN" sz="2400" b="1" dirty="0">
              <a:solidFill>
                <a:srgbClr val="F9F9F9"/>
              </a:solidFill>
              <a:latin typeface="Times New Roman" panose="02020603050405020304" pitchFamily="18" charset="0"/>
            </a:endParaRPr>
          </a:p>
        </p:txBody>
      </p:sp>
      <p:sp>
        <p:nvSpPr>
          <p:cNvPr id="12" name="AutoShape 24">
            <a:extLst>
              <a:ext uri="{FF2B5EF4-FFF2-40B4-BE49-F238E27FC236}">
                <a16:creationId xmlns="" xmlns:a16="http://schemas.microsoft.com/office/drawing/2014/main" id="{B24AC3BE-F644-4A54-9AE0-253F3386EEC0}"/>
              </a:ext>
            </a:extLst>
          </p:cNvPr>
          <p:cNvSpPr>
            <a:spLocks noChangeArrowheads="1"/>
          </p:cNvSpPr>
          <p:nvPr/>
        </p:nvSpPr>
        <p:spPr bwMode="auto">
          <a:xfrm>
            <a:off x="3321000" y="4706400"/>
            <a:ext cx="304800" cy="685800"/>
          </a:xfrm>
          <a:prstGeom prst="upDownArrow">
            <a:avLst>
              <a:gd name="adj1" fmla="val 50000"/>
              <a:gd name="adj2" fmla="val 45000"/>
            </a:avLst>
          </a:prstGeom>
          <a:solidFill>
            <a:srgbClr val="0000FF"/>
          </a:solidFill>
          <a:ln w="12700" cap="sq">
            <a:solidFill>
              <a:schemeClr val="tx1"/>
            </a:solidFill>
            <a:miter lim="800000"/>
            <a:headEnd type="none" w="sm" len="sm"/>
            <a:tailEnd type="none" w="sm" len="sm"/>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AutoShape 25">
            <a:extLst>
              <a:ext uri="{FF2B5EF4-FFF2-40B4-BE49-F238E27FC236}">
                <a16:creationId xmlns="" xmlns:a16="http://schemas.microsoft.com/office/drawing/2014/main" id="{9EC77A6C-9B62-4D97-BCA9-B4BA753B0C8A}"/>
              </a:ext>
            </a:extLst>
          </p:cNvPr>
          <p:cNvSpPr>
            <a:spLocks noChangeArrowheads="1"/>
          </p:cNvSpPr>
          <p:nvPr/>
        </p:nvSpPr>
        <p:spPr bwMode="auto">
          <a:xfrm>
            <a:off x="6445200" y="4706400"/>
            <a:ext cx="304800" cy="685800"/>
          </a:xfrm>
          <a:prstGeom prst="upDownArrow">
            <a:avLst>
              <a:gd name="adj1" fmla="val 50000"/>
              <a:gd name="adj2" fmla="val 45000"/>
            </a:avLst>
          </a:prstGeom>
          <a:solidFill>
            <a:srgbClr val="0000FF"/>
          </a:solidFill>
          <a:ln w="12700" cap="sq">
            <a:solidFill>
              <a:schemeClr val="tx1"/>
            </a:solidFill>
            <a:miter lim="800000"/>
            <a:headEnd type="none" w="sm" len="sm"/>
            <a:tailEnd type="none" w="sm" len="sm"/>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AutoShape 26">
            <a:extLst>
              <a:ext uri="{FF2B5EF4-FFF2-40B4-BE49-F238E27FC236}">
                <a16:creationId xmlns="" xmlns:a16="http://schemas.microsoft.com/office/drawing/2014/main" id="{C7D2B2A3-5E0D-43D2-A8C2-0968BDA0B39F}"/>
              </a:ext>
            </a:extLst>
          </p:cNvPr>
          <p:cNvSpPr>
            <a:spLocks noChangeArrowheads="1"/>
          </p:cNvSpPr>
          <p:nvPr/>
        </p:nvSpPr>
        <p:spPr bwMode="auto">
          <a:xfrm>
            <a:off x="6445200" y="3030000"/>
            <a:ext cx="304800" cy="685800"/>
          </a:xfrm>
          <a:prstGeom prst="upDownArrow">
            <a:avLst>
              <a:gd name="adj1" fmla="val 50000"/>
              <a:gd name="adj2" fmla="val 45000"/>
            </a:avLst>
          </a:prstGeom>
          <a:solidFill>
            <a:srgbClr val="0000FF"/>
          </a:solidFill>
          <a:ln w="12700" cap="sq">
            <a:solidFill>
              <a:schemeClr val="tx1"/>
            </a:solidFill>
            <a:miter lim="800000"/>
            <a:headEnd type="none" w="sm" len="sm"/>
            <a:tailEnd type="none" w="sm" len="sm"/>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 name="AutoShape 27">
            <a:extLst>
              <a:ext uri="{FF2B5EF4-FFF2-40B4-BE49-F238E27FC236}">
                <a16:creationId xmlns="" xmlns:a16="http://schemas.microsoft.com/office/drawing/2014/main" id="{A935CFEF-0382-4337-B6DA-C5ABF2781AB6}"/>
              </a:ext>
            </a:extLst>
          </p:cNvPr>
          <p:cNvSpPr>
            <a:spLocks noChangeArrowheads="1"/>
          </p:cNvSpPr>
          <p:nvPr/>
        </p:nvSpPr>
        <p:spPr bwMode="auto">
          <a:xfrm>
            <a:off x="3321000" y="3030000"/>
            <a:ext cx="304800" cy="685800"/>
          </a:xfrm>
          <a:prstGeom prst="upDownArrow">
            <a:avLst>
              <a:gd name="adj1" fmla="val 50000"/>
              <a:gd name="adj2" fmla="val 45000"/>
            </a:avLst>
          </a:prstGeom>
          <a:solidFill>
            <a:srgbClr val="0000FF"/>
          </a:solidFill>
          <a:ln w="12700" cap="sq">
            <a:solidFill>
              <a:schemeClr val="tx1"/>
            </a:solidFill>
            <a:miter lim="800000"/>
            <a:headEnd type="none" w="sm" len="sm"/>
            <a:tailEnd type="none" w="sm" len="sm"/>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 name="AutoShape 28">
            <a:extLst>
              <a:ext uri="{FF2B5EF4-FFF2-40B4-BE49-F238E27FC236}">
                <a16:creationId xmlns="" xmlns:a16="http://schemas.microsoft.com/office/drawing/2014/main" id="{080ED74A-6E96-4DCA-9AF8-2BB30AC27BE0}"/>
              </a:ext>
            </a:extLst>
          </p:cNvPr>
          <p:cNvSpPr>
            <a:spLocks noChangeArrowheads="1"/>
          </p:cNvSpPr>
          <p:nvPr/>
        </p:nvSpPr>
        <p:spPr bwMode="auto">
          <a:xfrm>
            <a:off x="4540200" y="5925600"/>
            <a:ext cx="990600" cy="228600"/>
          </a:xfrm>
          <a:prstGeom prst="leftRightArrow">
            <a:avLst>
              <a:gd name="adj1" fmla="val 50000"/>
              <a:gd name="adj2" fmla="val 86667"/>
            </a:avLst>
          </a:prstGeom>
          <a:solidFill>
            <a:srgbClr val="0000FF"/>
          </a:solidFill>
          <a:ln w="12700" cap="sq">
            <a:solidFill>
              <a:schemeClr val="tx1"/>
            </a:solidFill>
            <a:miter lim="800000"/>
            <a:headEnd type="none" w="sm" len="sm"/>
            <a:tailEnd type="none" w="sm" len="sm"/>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 name="AutoShape 29">
            <a:extLst>
              <a:ext uri="{FF2B5EF4-FFF2-40B4-BE49-F238E27FC236}">
                <a16:creationId xmlns="" xmlns:a16="http://schemas.microsoft.com/office/drawing/2014/main" id="{00A45018-B914-475F-ADA7-EFB8D3E0D191}"/>
              </a:ext>
            </a:extLst>
          </p:cNvPr>
          <p:cNvSpPr>
            <a:spLocks noChangeArrowheads="1"/>
          </p:cNvSpPr>
          <p:nvPr/>
        </p:nvSpPr>
        <p:spPr bwMode="auto">
          <a:xfrm>
            <a:off x="6902400" y="1887000"/>
            <a:ext cx="304800" cy="685800"/>
          </a:xfrm>
          <a:prstGeom prst="upDownArrow">
            <a:avLst>
              <a:gd name="adj1" fmla="val 50000"/>
              <a:gd name="adj2" fmla="val 45000"/>
            </a:avLst>
          </a:prstGeom>
          <a:solidFill>
            <a:srgbClr val="0000FF"/>
          </a:solidFill>
          <a:ln w="12700" cap="sq">
            <a:solidFill>
              <a:schemeClr val="tx1"/>
            </a:solidFill>
            <a:miter lim="800000"/>
            <a:headEnd type="none" w="sm" len="sm"/>
            <a:tailEnd type="none" w="sm" len="sm"/>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 name="AutoShape 30">
            <a:extLst>
              <a:ext uri="{FF2B5EF4-FFF2-40B4-BE49-F238E27FC236}">
                <a16:creationId xmlns="" xmlns:a16="http://schemas.microsoft.com/office/drawing/2014/main" id="{2F195B67-F640-437A-A4D4-22233B25E09D}"/>
              </a:ext>
            </a:extLst>
          </p:cNvPr>
          <p:cNvSpPr>
            <a:spLocks noChangeArrowheads="1"/>
          </p:cNvSpPr>
          <p:nvPr/>
        </p:nvSpPr>
        <p:spPr bwMode="auto">
          <a:xfrm>
            <a:off x="4311600" y="1887000"/>
            <a:ext cx="304800" cy="685800"/>
          </a:xfrm>
          <a:prstGeom prst="upDownArrow">
            <a:avLst>
              <a:gd name="adj1" fmla="val 50000"/>
              <a:gd name="adj2" fmla="val 45000"/>
            </a:avLst>
          </a:prstGeom>
          <a:solidFill>
            <a:srgbClr val="0000FF"/>
          </a:solidFill>
          <a:ln w="12700" cap="sq">
            <a:solidFill>
              <a:schemeClr val="tx1"/>
            </a:solidFill>
            <a:miter lim="800000"/>
            <a:headEnd type="none" w="sm" len="sm"/>
            <a:tailEnd type="none" w="sm" len="sm"/>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 name="AutoShape 31">
            <a:extLst>
              <a:ext uri="{FF2B5EF4-FFF2-40B4-BE49-F238E27FC236}">
                <a16:creationId xmlns="" xmlns:a16="http://schemas.microsoft.com/office/drawing/2014/main" id="{04345285-6BF7-4E57-B3F6-FCD9408331F7}"/>
              </a:ext>
            </a:extLst>
          </p:cNvPr>
          <p:cNvSpPr>
            <a:spLocks noChangeArrowheads="1"/>
          </p:cNvSpPr>
          <p:nvPr/>
        </p:nvSpPr>
        <p:spPr bwMode="auto">
          <a:xfrm>
            <a:off x="2940000" y="1887000"/>
            <a:ext cx="304800" cy="685800"/>
          </a:xfrm>
          <a:prstGeom prst="upDownArrow">
            <a:avLst>
              <a:gd name="adj1" fmla="val 50000"/>
              <a:gd name="adj2" fmla="val 45000"/>
            </a:avLst>
          </a:prstGeom>
          <a:solidFill>
            <a:srgbClr val="0000FF"/>
          </a:solidFill>
          <a:ln w="12700" cap="sq">
            <a:solidFill>
              <a:schemeClr val="tx1"/>
            </a:solidFill>
            <a:miter lim="800000"/>
            <a:headEnd type="none" w="sm" len="sm"/>
            <a:tailEnd type="none" w="sm" len="sm"/>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 name="Text Box 33">
            <a:extLst>
              <a:ext uri="{FF2B5EF4-FFF2-40B4-BE49-F238E27FC236}">
                <a16:creationId xmlns="" xmlns:a16="http://schemas.microsoft.com/office/drawing/2014/main" id="{6D3A16E3-45FB-409F-85A8-74EC19E1A3FD}"/>
              </a:ext>
            </a:extLst>
          </p:cNvPr>
          <p:cNvSpPr txBox="1">
            <a:spLocks noChangeArrowheads="1"/>
          </p:cNvSpPr>
          <p:nvPr/>
        </p:nvSpPr>
        <p:spPr bwMode="auto">
          <a:xfrm>
            <a:off x="2711400" y="1318675"/>
            <a:ext cx="646331" cy="369332"/>
          </a:xfrm>
          <a:prstGeom prst="rect">
            <a:avLst/>
          </a:prstGeom>
          <a:solidFill>
            <a:schemeClr val="bg1"/>
          </a:solidFill>
          <a:ln>
            <a:noFill/>
          </a:ln>
          <a:effectLst/>
        </p:spPr>
        <p:txBody>
          <a:bodyPr wrap="none">
            <a:spAutoFit/>
          </a:bodyPr>
          <a:lstStyle/>
          <a:p>
            <a:r>
              <a:rPr lang="en-US" altLang="zh-CN" b="1" dirty="0">
                <a:solidFill>
                  <a:srgbClr val="0D0957"/>
                </a:solidFill>
                <a:latin typeface="Times New Roman" panose="02020603050405020304" pitchFamily="18" charset="0"/>
              </a:rPr>
              <a:t>User</a:t>
            </a:r>
          </a:p>
        </p:txBody>
      </p:sp>
      <p:sp>
        <p:nvSpPr>
          <p:cNvPr id="21" name="Text Box 34">
            <a:extLst>
              <a:ext uri="{FF2B5EF4-FFF2-40B4-BE49-F238E27FC236}">
                <a16:creationId xmlns="" xmlns:a16="http://schemas.microsoft.com/office/drawing/2014/main" id="{52744ED3-881A-410E-AB71-74365846BCE3}"/>
              </a:ext>
            </a:extLst>
          </p:cNvPr>
          <p:cNvSpPr txBox="1">
            <a:spLocks noChangeArrowheads="1"/>
          </p:cNvSpPr>
          <p:nvPr/>
        </p:nvSpPr>
        <p:spPr bwMode="auto">
          <a:xfrm>
            <a:off x="4006800" y="1353600"/>
            <a:ext cx="1018227" cy="369332"/>
          </a:xfrm>
          <a:prstGeom prst="rect">
            <a:avLst/>
          </a:prstGeom>
          <a:solidFill>
            <a:schemeClr val="bg1"/>
          </a:solidFill>
          <a:ln>
            <a:noFill/>
          </a:ln>
          <a:effectLst/>
        </p:spPr>
        <p:txBody>
          <a:bodyPr wrap="none">
            <a:spAutoFit/>
          </a:bodyPr>
          <a:lstStyle/>
          <a:p>
            <a:r>
              <a:rPr lang="en-US" altLang="zh-CN" b="1" dirty="0">
                <a:solidFill>
                  <a:srgbClr val="0D0957"/>
                </a:solidFill>
                <a:latin typeface="Times New Roman" panose="02020603050405020304" pitchFamily="18" charset="0"/>
              </a:rPr>
              <a:t>Expert/s</a:t>
            </a:r>
          </a:p>
        </p:txBody>
      </p:sp>
      <p:sp>
        <p:nvSpPr>
          <p:cNvPr id="22" name="Text Box 37">
            <a:extLst>
              <a:ext uri="{FF2B5EF4-FFF2-40B4-BE49-F238E27FC236}">
                <a16:creationId xmlns="" xmlns:a16="http://schemas.microsoft.com/office/drawing/2014/main" id="{B47E0AFA-5376-4485-8A7A-D3832E2C04EF}"/>
              </a:ext>
            </a:extLst>
          </p:cNvPr>
          <p:cNvSpPr txBox="1">
            <a:spLocks noChangeArrowheads="1"/>
          </p:cNvSpPr>
          <p:nvPr/>
        </p:nvSpPr>
        <p:spPr bwMode="auto">
          <a:xfrm>
            <a:off x="6008638" y="1353600"/>
            <a:ext cx="2798762" cy="369332"/>
          </a:xfrm>
          <a:prstGeom prst="rect">
            <a:avLst/>
          </a:prstGeom>
          <a:solidFill>
            <a:schemeClr val="bg1"/>
          </a:solidFill>
          <a:ln>
            <a:noFill/>
          </a:ln>
          <a:effectLst/>
        </p:spPr>
        <p:txBody>
          <a:bodyPr>
            <a:spAutoFit/>
          </a:bodyPr>
          <a:lstStyle/>
          <a:p>
            <a:r>
              <a:rPr lang="en-US" altLang="zh-CN" b="1" dirty="0">
                <a:solidFill>
                  <a:srgbClr val="0D0957"/>
                </a:solidFill>
                <a:latin typeface="Times New Roman" panose="02020603050405020304" pitchFamily="18" charset="0"/>
              </a:rPr>
              <a:t>Knowledge </a:t>
            </a:r>
            <a:r>
              <a:rPr lang="en-US" altLang="zh-CN" b="1" dirty="0" smtClean="0">
                <a:solidFill>
                  <a:srgbClr val="0D0957"/>
                </a:solidFill>
                <a:latin typeface="Times New Roman" panose="02020603050405020304" pitchFamily="18" charset="0"/>
              </a:rPr>
              <a:t>Engineer</a:t>
            </a:r>
            <a:endParaRPr lang="en-US" altLang="zh-CN" b="1" dirty="0">
              <a:solidFill>
                <a:srgbClr val="0D0957"/>
              </a:solidFill>
              <a:latin typeface="Times New Roman" panose="02020603050405020304" pitchFamily="18" charset="0"/>
            </a:endParaRPr>
          </a:p>
        </p:txBody>
      </p:sp>
      <p:sp>
        <p:nvSpPr>
          <p:cNvPr id="23" name="AutoShape 40">
            <a:extLst>
              <a:ext uri="{FF2B5EF4-FFF2-40B4-BE49-F238E27FC236}">
                <a16:creationId xmlns="" xmlns:a16="http://schemas.microsoft.com/office/drawing/2014/main" id="{D62DFB81-3355-4320-B47F-A5D4A294BDA8}"/>
              </a:ext>
            </a:extLst>
          </p:cNvPr>
          <p:cNvSpPr>
            <a:spLocks noChangeArrowheads="1"/>
          </p:cNvSpPr>
          <p:nvPr/>
        </p:nvSpPr>
        <p:spPr bwMode="auto">
          <a:xfrm>
            <a:off x="5226000" y="1506000"/>
            <a:ext cx="838200" cy="152400"/>
          </a:xfrm>
          <a:prstGeom prst="leftRightArrow">
            <a:avLst>
              <a:gd name="adj1" fmla="val 50000"/>
              <a:gd name="adj2" fmla="val 110000"/>
            </a:avLst>
          </a:prstGeom>
          <a:solidFill>
            <a:srgbClr val="00CC00"/>
          </a:solidFill>
          <a:ln w="12700" cap="sq">
            <a:solidFill>
              <a:schemeClr val="tx1"/>
            </a:solidFill>
            <a:miter lim="800000"/>
            <a:headEnd type="none" w="sm" len="sm"/>
            <a:tailEnd type="none" w="sm" len="sm"/>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 xmlns:p14="http://schemas.microsoft.com/office/powerpoint/2010/main" val="17038059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5C817BB1-B336-4B7E-9385-BF173E51C45B}"/>
              </a:ext>
            </a:extLst>
          </p:cNvPr>
          <p:cNvSpPr>
            <a:spLocks noGrp="1"/>
          </p:cNvSpPr>
          <p:nvPr>
            <p:ph type="title"/>
          </p:nvPr>
        </p:nvSpPr>
        <p:spPr>
          <a:xfrm>
            <a:off x="865401" y="382479"/>
            <a:ext cx="6670599" cy="596348"/>
          </a:xfrm>
        </p:spPr>
        <p:txBody>
          <a:bodyPr>
            <a:normAutofit fontScale="90000"/>
          </a:bodyPr>
          <a:lstStyle/>
          <a:p>
            <a:r>
              <a:rPr lang="en-US" altLang="ko-KR" b="1" dirty="0">
                <a:latin typeface="Times New Roman" panose="02020603050405020304" pitchFamily="18" charset="0"/>
              </a:rPr>
              <a:t>17.3 Maintenance in Dynamic Knowledge Bases</a:t>
            </a:r>
            <a:endParaRPr lang="zh-CN" altLang="en-US" dirty="0"/>
          </a:p>
        </p:txBody>
      </p:sp>
      <p:sp>
        <p:nvSpPr>
          <p:cNvPr id="3" name="日期占位符 2">
            <a:extLst>
              <a:ext uri="{FF2B5EF4-FFF2-40B4-BE49-F238E27FC236}">
                <a16:creationId xmlns="" xmlns:a16="http://schemas.microsoft.com/office/drawing/2014/main" id="{CD5A5B65-BAF5-4CE9-89F0-3FC7C1003846}"/>
              </a:ext>
            </a:extLst>
          </p:cNvPr>
          <p:cNvSpPr>
            <a:spLocks noGrp="1"/>
          </p:cNvSpPr>
          <p:nvPr>
            <p:ph type="dt" sz="half" idx="10"/>
          </p:nvPr>
        </p:nvSpPr>
        <p:spPr/>
        <p:txBody>
          <a:bodyPr/>
          <a:lstStyle/>
          <a:p>
            <a:fld id="{35FB0823-911F-469A-A62A-3DB6146431A6}" type="datetime1">
              <a:rPr lang="zh-CN" altLang="en-US" smtClean="0"/>
              <a:pPr/>
              <a:t>2021/5/24</a:t>
            </a:fld>
            <a:endParaRPr lang="zh-CN" altLang="en-US"/>
          </a:p>
        </p:txBody>
      </p:sp>
      <p:sp>
        <p:nvSpPr>
          <p:cNvPr id="4" name="页脚占位符 3">
            <a:extLst>
              <a:ext uri="{FF2B5EF4-FFF2-40B4-BE49-F238E27FC236}">
                <a16:creationId xmlns="" xmlns:a16="http://schemas.microsoft.com/office/drawing/2014/main" id="{27FFEEED-A717-4B08-856C-E8130917FE98}"/>
              </a:ext>
            </a:extLst>
          </p:cNvPr>
          <p:cNvSpPr>
            <a:spLocks noGrp="1"/>
          </p:cNvSpPr>
          <p:nvPr>
            <p:ph type="ftr" sz="quarter" idx="11"/>
          </p:nvPr>
        </p:nvSpPr>
        <p:spPr/>
        <p:txBody>
          <a:bodyPr/>
          <a:lstStyle/>
          <a:p>
            <a:r>
              <a:rPr lang="zh-CN" altLang="en-US"/>
              <a:t>学而不厌，诲人不倦</a:t>
            </a:r>
            <a:endParaRPr lang="zh-CN" altLang="en-US" dirty="0"/>
          </a:p>
        </p:txBody>
      </p:sp>
      <p:sp>
        <p:nvSpPr>
          <p:cNvPr id="5" name="灯片编号占位符 4">
            <a:extLst>
              <a:ext uri="{FF2B5EF4-FFF2-40B4-BE49-F238E27FC236}">
                <a16:creationId xmlns="" xmlns:a16="http://schemas.microsoft.com/office/drawing/2014/main" id="{109F5D0A-CD3B-4EDC-AC9C-40DB9FD865D1}"/>
              </a:ext>
            </a:extLst>
          </p:cNvPr>
          <p:cNvSpPr>
            <a:spLocks noGrp="1"/>
          </p:cNvSpPr>
          <p:nvPr>
            <p:ph type="sldNum" sz="quarter" idx="12"/>
          </p:nvPr>
        </p:nvSpPr>
        <p:spPr/>
        <p:txBody>
          <a:bodyPr/>
          <a:lstStyle/>
          <a:p>
            <a:fld id="{E60F2D4F-2241-454B-AF5D-961C997CB3BA}" type="slidenum">
              <a:rPr lang="zh-CN" altLang="en-US" smtClean="0"/>
              <a:pPr/>
              <a:t>20</a:t>
            </a:fld>
            <a:endParaRPr lang="zh-CN" altLang="en-US"/>
          </a:p>
        </p:txBody>
      </p:sp>
      <p:sp>
        <p:nvSpPr>
          <p:cNvPr id="6" name="Rectangle 3">
            <a:extLst>
              <a:ext uri="{FF2B5EF4-FFF2-40B4-BE49-F238E27FC236}">
                <a16:creationId xmlns="" xmlns:a16="http://schemas.microsoft.com/office/drawing/2014/main" id="{29736927-F9AC-46CB-BBD2-3DEC8D2C80A3}"/>
              </a:ext>
            </a:extLst>
          </p:cNvPr>
          <p:cNvSpPr txBox="1">
            <a:spLocks noChangeArrowheads="1"/>
          </p:cNvSpPr>
          <p:nvPr/>
        </p:nvSpPr>
        <p:spPr>
          <a:xfrm>
            <a:off x="1632000" y="1629000"/>
            <a:ext cx="7772400" cy="43434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en-US" altLang="ko-KR"/>
              <a:t>Conversion of a TMS to an ATMS</a:t>
            </a:r>
            <a:endParaRPr lang="en-US" altLang="ko-KR" dirty="0"/>
          </a:p>
        </p:txBody>
      </p:sp>
      <p:pic>
        <p:nvPicPr>
          <p:cNvPr id="7" name="Picture 4">
            <a:extLst>
              <a:ext uri="{FF2B5EF4-FFF2-40B4-BE49-F238E27FC236}">
                <a16:creationId xmlns="" xmlns:a16="http://schemas.microsoft.com/office/drawing/2014/main" id="{ABE66D1C-606D-4F53-A40D-E1B099EC2AF4}"/>
              </a:ext>
            </a:extLst>
          </p:cNvPr>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2622600" y="2314800"/>
            <a:ext cx="5834063" cy="33162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cap="sq">
                <a:solidFill>
                  <a:schemeClr val="tx1"/>
                </a:solidFill>
                <a:miter lim="800000"/>
                <a:headEnd type="none" w="sm" len="sm"/>
                <a:tailEnd type="none" w="sm" len="sm"/>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25547893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smtClean="0"/>
              <a:t>Exercise</a:t>
            </a:r>
            <a:endParaRPr lang="zh-CN" altLang="en-US" dirty="0"/>
          </a:p>
        </p:txBody>
      </p:sp>
      <p:sp>
        <p:nvSpPr>
          <p:cNvPr id="3" name="日期占位符 2"/>
          <p:cNvSpPr>
            <a:spLocks noGrp="1"/>
          </p:cNvSpPr>
          <p:nvPr>
            <p:ph type="dt" sz="half" idx="10"/>
          </p:nvPr>
        </p:nvSpPr>
        <p:spPr/>
        <p:txBody>
          <a:bodyPr/>
          <a:lstStyle/>
          <a:p>
            <a:fld id="{35FB0823-911F-469A-A62A-3DB6146431A6}" type="datetime1">
              <a:rPr lang="zh-CN" altLang="en-US" smtClean="0"/>
              <a:pPr/>
              <a:t>2021/5/24</a:t>
            </a:fld>
            <a:endParaRPr lang="zh-CN" altLang="en-US"/>
          </a:p>
        </p:txBody>
      </p:sp>
      <p:sp>
        <p:nvSpPr>
          <p:cNvPr id="4" name="页脚占位符 3"/>
          <p:cNvSpPr>
            <a:spLocks noGrp="1"/>
          </p:cNvSpPr>
          <p:nvPr>
            <p:ph type="ftr" sz="quarter" idx="11"/>
          </p:nvPr>
        </p:nvSpPr>
        <p:spPr/>
        <p:txBody>
          <a:bodyPr/>
          <a:lstStyle/>
          <a:p>
            <a:r>
              <a:rPr lang="zh-CN" altLang="en-US" smtClean="0"/>
              <a:t>学而不厌，诲人不倦</a:t>
            </a:r>
            <a:endParaRPr lang="zh-CN" altLang="en-US" dirty="0"/>
          </a:p>
        </p:txBody>
      </p:sp>
      <p:sp>
        <p:nvSpPr>
          <p:cNvPr id="5" name="灯片编号占位符 4"/>
          <p:cNvSpPr>
            <a:spLocks noGrp="1"/>
          </p:cNvSpPr>
          <p:nvPr>
            <p:ph type="sldNum" sz="quarter" idx="12"/>
          </p:nvPr>
        </p:nvSpPr>
        <p:spPr/>
        <p:txBody>
          <a:bodyPr/>
          <a:lstStyle/>
          <a:p>
            <a:fld id="{E60F2D4F-2241-454B-AF5D-961C997CB3BA}" type="slidenum">
              <a:rPr lang="zh-CN" altLang="en-US" smtClean="0"/>
              <a:pPr/>
              <a:t>21</a:t>
            </a:fld>
            <a:endParaRPr lang="zh-CN" altLang="en-US"/>
          </a:p>
        </p:txBody>
      </p:sp>
      <p:sp>
        <p:nvSpPr>
          <p:cNvPr id="6" name="矩形 5"/>
          <p:cNvSpPr/>
          <p:nvPr/>
        </p:nvSpPr>
        <p:spPr>
          <a:xfrm>
            <a:off x="1344000" y="1341000"/>
            <a:ext cx="8136000" cy="3416320"/>
          </a:xfrm>
          <a:prstGeom prst="rect">
            <a:avLst/>
          </a:prstGeom>
        </p:spPr>
        <p:txBody>
          <a:bodyPr wrap="square">
            <a:spAutoFit/>
          </a:bodyPr>
          <a:lstStyle/>
          <a:p>
            <a:r>
              <a:rPr lang="en-US" altLang="zh-CN" sz="3600" dirty="0" smtClean="0">
                <a:latin typeface="Times New Roman" pitchFamily="18" charset="0"/>
                <a:cs typeface="Times New Roman" pitchFamily="18" charset="0"/>
              </a:rPr>
              <a:t>How to handle inconsistent knowledge</a:t>
            </a:r>
            <a:r>
              <a:rPr lang="en-US" altLang="zh-CN" sz="3600" dirty="0" smtClean="0">
                <a:latin typeface="Times New Roman" pitchFamily="18" charset="0"/>
                <a:cs typeface="Times New Roman" pitchFamily="18" charset="0"/>
              </a:rPr>
              <a:t>.</a:t>
            </a:r>
            <a:endParaRPr lang="en-US" altLang="zh-CN" sz="3600" dirty="0" smtClean="0">
              <a:latin typeface="Times New Roman" pitchFamily="18" charset="0"/>
              <a:cs typeface="Times New Roman" pitchFamily="18" charset="0"/>
            </a:endParaRPr>
          </a:p>
          <a:p>
            <a:endParaRPr lang="en-US" altLang="zh-CN" sz="3600" dirty="0" smtClean="0">
              <a:latin typeface="Times New Roman" pitchFamily="18" charset="0"/>
              <a:cs typeface="Times New Roman" pitchFamily="18" charset="0"/>
            </a:endParaRPr>
          </a:p>
          <a:p>
            <a:r>
              <a:rPr lang="en-US" altLang="zh-CN" sz="3600" dirty="0" smtClean="0">
                <a:latin typeface="Times New Roman" pitchFamily="18" charset="0"/>
                <a:cs typeface="Times New Roman" pitchFamily="18" charset="0"/>
              </a:rPr>
              <a:t> </a:t>
            </a:r>
            <a:r>
              <a:rPr lang="en-US" altLang="zh-CN" sz="3600" dirty="0" smtClean="0">
                <a:latin typeface="Times New Roman" pitchFamily="18" charset="0"/>
                <a:cs typeface="Times New Roman" pitchFamily="18" charset="0"/>
              </a:rPr>
              <a:t>For example, </a:t>
            </a:r>
            <a:endParaRPr lang="en-US" altLang="zh-CN" sz="3600" dirty="0" smtClean="0">
              <a:latin typeface="Times New Roman" pitchFamily="18" charset="0"/>
              <a:cs typeface="Times New Roman" pitchFamily="18" charset="0"/>
            </a:endParaRPr>
          </a:p>
          <a:p>
            <a:endParaRPr lang="en-US" altLang="zh-CN" sz="3600" dirty="0" smtClean="0">
              <a:latin typeface="Times New Roman" pitchFamily="18" charset="0"/>
              <a:cs typeface="Times New Roman" pitchFamily="18" charset="0"/>
            </a:endParaRPr>
          </a:p>
          <a:p>
            <a:r>
              <a:rPr lang="en-US" altLang="zh-CN" sz="3600" dirty="0" smtClean="0">
                <a:solidFill>
                  <a:srgbClr val="FF0000"/>
                </a:solidFill>
                <a:latin typeface="Times New Roman" pitchFamily="18" charset="0"/>
                <a:cs typeface="Times New Roman" pitchFamily="18" charset="0"/>
              </a:rPr>
              <a:t>S</a:t>
            </a:r>
            <a:r>
              <a:rPr lang="en-US" altLang="zh-CN" sz="3600" dirty="0" smtClean="0">
                <a:solidFill>
                  <a:srgbClr val="FF0000"/>
                </a:solidFill>
                <a:latin typeface="Times New Roman" pitchFamily="18" charset="0"/>
                <a:cs typeface="Times New Roman" pitchFamily="18" charset="0"/>
              </a:rPr>
              <a:t>ource </a:t>
            </a:r>
            <a:r>
              <a:rPr lang="en-US" altLang="zh-CN" sz="3600" dirty="0" smtClean="0">
                <a:solidFill>
                  <a:srgbClr val="FF0000"/>
                </a:solidFill>
                <a:latin typeface="Times New Roman" pitchFamily="18" charset="0"/>
                <a:cs typeface="Times New Roman" pitchFamily="18" charset="0"/>
              </a:rPr>
              <a:t>1</a:t>
            </a:r>
            <a:r>
              <a:rPr lang="en-US" altLang="zh-CN" sz="3600" dirty="0" smtClean="0">
                <a:latin typeface="Times New Roman" pitchFamily="18" charset="0"/>
                <a:cs typeface="Times New Roman" pitchFamily="18" charset="0"/>
              </a:rPr>
              <a:t>: John </a:t>
            </a:r>
            <a:r>
              <a:rPr lang="en-US" altLang="zh-CN" sz="3600" smtClean="0">
                <a:latin typeface="Times New Roman" pitchFamily="18" charset="0"/>
                <a:cs typeface="Times New Roman" pitchFamily="18" charset="0"/>
              </a:rPr>
              <a:t>is 180cm </a:t>
            </a:r>
            <a:r>
              <a:rPr lang="en-US" altLang="zh-CN" sz="3600" dirty="0" smtClean="0">
                <a:latin typeface="Times New Roman" pitchFamily="18" charset="0"/>
                <a:cs typeface="Times New Roman" pitchFamily="18" charset="0"/>
              </a:rPr>
              <a:t>tall. </a:t>
            </a:r>
            <a:endParaRPr lang="en-US" altLang="zh-CN" sz="3600" dirty="0" smtClean="0">
              <a:latin typeface="Times New Roman" pitchFamily="18" charset="0"/>
              <a:cs typeface="Times New Roman" pitchFamily="18" charset="0"/>
            </a:endParaRPr>
          </a:p>
          <a:p>
            <a:r>
              <a:rPr lang="en-US" altLang="zh-CN" sz="3600" dirty="0" smtClean="0">
                <a:solidFill>
                  <a:srgbClr val="FF0000"/>
                </a:solidFill>
                <a:latin typeface="Times New Roman" pitchFamily="18" charset="0"/>
                <a:cs typeface="Times New Roman" pitchFamily="18" charset="0"/>
              </a:rPr>
              <a:t>Source </a:t>
            </a:r>
            <a:r>
              <a:rPr lang="en-US" altLang="zh-CN" sz="3600" dirty="0" smtClean="0">
                <a:solidFill>
                  <a:srgbClr val="FF0000"/>
                </a:solidFill>
                <a:latin typeface="Times New Roman" pitchFamily="18" charset="0"/>
                <a:cs typeface="Times New Roman" pitchFamily="18" charset="0"/>
              </a:rPr>
              <a:t>2</a:t>
            </a:r>
            <a:r>
              <a:rPr lang="en-US" altLang="zh-CN" sz="3600" dirty="0" smtClean="0">
                <a:latin typeface="Times New Roman" pitchFamily="18" charset="0"/>
                <a:cs typeface="Times New Roman" pitchFamily="18" charset="0"/>
              </a:rPr>
              <a:t>: John </a:t>
            </a:r>
            <a:r>
              <a:rPr lang="en-US" altLang="zh-CN" sz="3600" dirty="0" smtClean="0">
                <a:latin typeface="Times New Roman" pitchFamily="18" charset="0"/>
                <a:cs typeface="Times New Roman" pitchFamily="18" charset="0"/>
              </a:rPr>
              <a:t>is 178cm tall.</a:t>
            </a:r>
            <a:endParaRPr lang="zh-CN" altLang="en-US" sz="3600" dirty="0">
              <a:latin typeface="Times New Roman" pitchFamily="18" charset="0"/>
              <a:cs typeface="Times New Roman" pitchFamily="18"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tile tx="0" ty="0" sx="100000" sy="100000" flip="none" algn="tl"/>
        </a:blipFill>
        <a:effectLst/>
      </p:bgPr>
    </p:bg>
    <p:spTree>
      <p:nvGrpSpPr>
        <p:cNvPr id="1" name=""/>
        <p:cNvGrpSpPr/>
        <p:nvPr/>
      </p:nvGrpSpPr>
      <p:grpSpPr>
        <a:xfrm>
          <a:off x="0" y="0"/>
          <a:ext cx="0" cy="0"/>
          <a:chOff x="0" y="0"/>
          <a:chExt cx="0" cy="0"/>
        </a:xfrm>
      </p:grpSpPr>
      <p:sp>
        <p:nvSpPr>
          <p:cNvPr id="12" name="矩形 11"/>
          <p:cNvSpPr/>
          <p:nvPr/>
        </p:nvSpPr>
        <p:spPr>
          <a:xfrm>
            <a:off x="4720257" y="-22624"/>
            <a:ext cx="7471743" cy="6880624"/>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2" name="图片 51"/>
          <p:cNvPicPr>
            <a:picLocks noChangeAspect="1"/>
          </p:cNvPicPr>
          <p:nvPr/>
        </p:nvPicPr>
        <p:blipFill>
          <a:blip r:embed="rId3" cstate="print">
            <a:duotone>
              <a:schemeClr val="bg2">
                <a:shade val="45000"/>
                <a:satMod val="135000"/>
              </a:schemeClr>
              <a:prstClr val="white"/>
            </a:duotone>
            <a:extLst>
              <a:ext uri="{BEBA8EAE-BF5A-486C-A8C5-ECC9F3942E4B}">
                <a14:imgProps xmlns="" xmlns:a14="http://schemas.microsoft.com/office/drawing/2010/main">
                  <a14:imgLayer r:embed="rId4">
                    <a14:imgEffect>
                      <a14:brightnessContrast bright="70000"/>
                    </a14:imgEffect>
                  </a14:imgLayer>
                </a14:imgProps>
              </a:ext>
              <a:ext uri="{28A0092B-C50C-407E-A947-70E740481C1C}">
                <a14:useLocalDpi xmlns="" xmlns:a14="http://schemas.microsoft.com/office/drawing/2010/main" val="0"/>
              </a:ext>
            </a:extLst>
          </a:blip>
          <a:stretch>
            <a:fillRect/>
          </a:stretch>
        </p:blipFill>
        <p:spPr>
          <a:xfrm>
            <a:off x="8184000" y="2115353"/>
            <a:ext cx="5230390" cy="5230390"/>
          </a:xfrm>
          <a:prstGeom prst="rect">
            <a:avLst/>
          </a:prstGeom>
        </p:spPr>
      </p:pic>
      <p:pic>
        <p:nvPicPr>
          <p:cNvPr id="4" name="图片 3"/>
          <p:cNvPicPr>
            <a:picLocks noChangeAspect="1"/>
          </p:cNvPicPr>
          <p:nvPr/>
        </p:nvPicPr>
        <p:blipFill rotWithShape="1">
          <a:blip r:embed="rId5" cstate="print">
            <a:extLst>
              <a:ext uri="{28A0092B-C50C-407E-A947-70E740481C1C}">
                <a14:useLocalDpi xmlns="" xmlns:a14="http://schemas.microsoft.com/office/drawing/2010/main" val="0"/>
              </a:ext>
            </a:extLst>
          </a:blip>
          <a:srcRect l="17319" r="26873"/>
          <a:stretch/>
        </p:blipFill>
        <p:spPr>
          <a:xfrm>
            <a:off x="-23999" y="-22623"/>
            <a:ext cx="4732564" cy="6880624"/>
          </a:xfrm>
          <a:prstGeom prst="rect">
            <a:avLst/>
          </a:prstGeom>
        </p:spPr>
      </p:pic>
      <p:pic>
        <p:nvPicPr>
          <p:cNvPr id="21" name="图片 20"/>
          <p:cNvPicPr>
            <a:picLocks noChangeAspect="1"/>
          </p:cNvPicPr>
          <p:nvPr/>
        </p:nvPicPr>
        <p:blipFill>
          <a:blip r:embed="rId6" cstate="print">
            <a:extLst>
              <a:ext uri="{28A0092B-C50C-407E-A947-70E740481C1C}">
                <a14:useLocalDpi xmlns="" xmlns:a14="http://schemas.microsoft.com/office/drawing/2010/main" val="0"/>
              </a:ext>
            </a:extLst>
          </a:blip>
          <a:stretch>
            <a:fillRect/>
          </a:stretch>
        </p:blipFill>
        <p:spPr>
          <a:xfrm>
            <a:off x="9868717" y="-663778"/>
            <a:ext cx="2203682" cy="634032"/>
          </a:xfrm>
          <a:prstGeom prst="rect">
            <a:avLst/>
          </a:prstGeom>
        </p:spPr>
      </p:pic>
      <p:pic>
        <p:nvPicPr>
          <p:cNvPr id="19" name="图片 18"/>
          <p:cNvPicPr>
            <a:picLocks noChangeAspect="1"/>
          </p:cNvPicPr>
          <p:nvPr/>
        </p:nvPicPr>
        <p:blipFill>
          <a:blip r:embed="rId7" cstate="print">
            <a:extLst>
              <a:ext uri="{28A0092B-C50C-407E-A947-70E740481C1C}">
                <a14:useLocalDpi xmlns="" xmlns:a14="http://schemas.microsoft.com/office/drawing/2010/main" val="0"/>
              </a:ext>
            </a:extLst>
          </a:blip>
          <a:stretch>
            <a:fillRect/>
          </a:stretch>
        </p:blipFill>
        <p:spPr>
          <a:xfrm>
            <a:off x="9560500" y="376190"/>
            <a:ext cx="2204181" cy="520337"/>
          </a:xfrm>
          <a:prstGeom prst="rect">
            <a:avLst/>
          </a:prstGeom>
        </p:spPr>
      </p:pic>
      <p:sp>
        <p:nvSpPr>
          <p:cNvPr id="3" name="矩形 2"/>
          <p:cNvSpPr/>
          <p:nvPr/>
        </p:nvSpPr>
        <p:spPr>
          <a:xfrm>
            <a:off x="4720257" y="-29746"/>
            <a:ext cx="75610" cy="688774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3107127" y="-171000"/>
            <a:ext cx="1097834" cy="7164624"/>
          </a:xfrm>
          <a:prstGeom prst="rect">
            <a:avLst/>
          </a:prstGeom>
          <a:solidFill>
            <a:schemeClr val="accent1">
              <a:alpha val="57000"/>
            </a:schemeClr>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4" name="组合 53"/>
          <p:cNvGrpSpPr/>
          <p:nvPr/>
        </p:nvGrpSpPr>
        <p:grpSpPr>
          <a:xfrm>
            <a:off x="510186" y="-33969"/>
            <a:ext cx="4285681" cy="6890562"/>
            <a:chOff x="-10564" y="-32562"/>
            <a:chExt cx="5729564" cy="6890562"/>
          </a:xfrm>
        </p:grpSpPr>
        <p:sp>
          <p:nvSpPr>
            <p:cNvPr id="44" name="矩形 43"/>
            <p:cNvSpPr/>
            <p:nvPr/>
          </p:nvSpPr>
          <p:spPr>
            <a:xfrm>
              <a:off x="-10564" y="-29747"/>
              <a:ext cx="5729564" cy="6887747"/>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6" name="直接连接符 45"/>
            <p:cNvCxnSpPr/>
            <p:nvPr/>
          </p:nvCxnSpPr>
          <p:spPr>
            <a:xfrm>
              <a:off x="696000" y="-32562"/>
              <a:ext cx="0" cy="6887747"/>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a:off x="1560000" y="-32562"/>
              <a:ext cx="0" cy="6887747"/>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a:off x="2424000" y="-32562"/>
              <a:ext cx="0" cy="6887747"/>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a:off x="3288000" y="-32562"/>
              <a:ext cx="0" cy="6887747"/>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a:off x="4152000" y="-32562"/>
              <a:ext cx="0" cy="6887747"/>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a:off x="5016000" y="-32562"/>
              <a:ext cx="0" cy="6887747"/>
            </a:xfrm>
            <a:prstGeom prst="line">
              <a:avLst/>
            </a:prstGeom>
            <a:ln w="19050"/>
          </p:spPr>
          <p:style>
            <a:lnRef idx="1">
              <a:schemeClr val="accent1"/>
            </a:lnRef>
            <a:fillRef idx="0">
              <a:schemeClr val="accent1"/>
            </a:fillRef>
            <a:effectRef idx="0">
              <a:schemeClr val="accent1"/>
            </a:effectRef>
            <a:fontRef idx="minor">
              <a:schemeClr val="tx1"/>
            </a:fontRef>
          </p:style>
        </p:cxnSp>
      </p:grpSp>
      <p:sp>
        <p:nvSpPr>
          <p:cNvPr id="8" name="文本框 7"/>
          <p:cNvSpPr txBox="1"/>
          <p:nvPr/>
        </p:nvSpPr>
        <p:spPr>
          <a:xfrm rot="16200000">
            <a:off x="2609823" y="1966461"/>
            <a:ext cx="861774" cy="2609647"/>
          </a:xfrm>
          <a:prstGeom prst="rect">
            <a:avLst/>
          </a:prstGeom>
          <a:noFill/>
        </p:spPr>
        <p:txBody>
          <a:bodyPr vert="eaVert" wrap="square" rtlCol="0">
            <a:spAutoFit/>
          </a:bodyPr>
          <a:lstStyle/>
          <a:p>
            <a:r>
              <a:rPr lang="en-US" altLang="ko-KR" sz="4400" b="1" dirty="0">
                <a:latin typeface="Times New Roman" panose="02020603050405020304" pitchFamily="18" charset="0"/>
              </a:rPr>
              <a:t>Outline</a:t>
            </a:r>
            <a:endParaRPr lang="zh-CN" altLang="en-US" sz="4400" dirty="0">
              <a:solidFill>
                <a:schemeClr val="bg1"/>
              </a:solidFill>
              <a:latin typeface="思源宋体 CN" panose="02020400000000000000" pitchFamily="18" charset="-122"/>
              <a:ea typeface="思源宋体 CN" panose="02020400000000000000" pitchFamily="18" charset="-122"/>
            </a:endParaRPr>
          </a:p>
        </p:txBody>
      </p:sp>
      <p:sp>
        <p:nvSpPr>
          <p:cNvPr id="24" name="Rectangle 1027">
            <a:extLst>
              <a:ext uri="{FF2B5EF4-FFF2-40B4-BE49-F238E27FC236}">
                <a16:creationId xmlns="" xmlns:a16="http://schemas.microsoft.com/office/drawing/2014/main" id="{24CE5FAA-E080-4008-BCFA-0B65D4BCD441}"/>
              </a:ext>
            </a:extLst>
          </p:cNvPr>
          <p:cNvSpPr txBox="1">
            <a:spLocks noChangeArrowheads="1"/>
          </p:cNvSpPr>
          <p:nvPr/>
        </p:nvSpPr>
        <p:spPr>
          <a:xfrm>
            <a:off x="5094458" y="1485000"/>
            <a:ext cx="7318090" cy="4648200"/>
          </a:xfrm>
          <a:prstGeom prst="rect">
            <a:avLst/>
          </a:prstGeom>
        </p:spPr>
        <p:txBody>
          <a:bodyPr vert="horz" lIns="91440" tIns="45720" rIns="91440" bIns="45720" rtlCol="0">
            <a:normAutofit fontScale="92500"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514350" indent="-514350" algn="l">
              <a:buFont typeface="+mj-lt"/>
              <a:buAutoNum type="arabicPeriod"/>
            </a:pPr>
            <a:r>
              <a:rPr lang="en-US" altLang="ko-KR" sz="3000" b="1" dirty="0"/>
              <a:t>Confronting the Real World [</a:t>
            </a:r>
            <a:r>
              <a:rPr lang="ko-KR" altLang="en-US" sz="3000" b="1" dirty="0"/>
              <a:t>面对现实世界</a:t>
            </a:r>
            <a:r>
              <a:rPr lang="en-US" altLang="ko-KR" sz="3000" b="1" dirty="0"/>
              <a:t>]</a:t>
            </a:r>
          </a:p>
          <a:p>
            <a:pPr marL="514350" indent="-514350" algn="l">
              <a:buFont typeface="+mj-lt"/>
              <a:buAutoNum type="arabicPeriod"/>
            </a:pPr>
            <a:r>
              <a:rPr lang="en-US" altLang="ko-KR" sz="3000" b="1" dirty="0"/>
              <a:t>Reasoning Using Horn Clauses [</a:t>
            </a:r>
            <a:r>
              <a:rPr lang="ko-KR" altLang="en-US" sz="3000" b="1" dirty="0"/>
              <a:t>用</a:t>
            </a:r>
            <a:r>
              <a:rPr lang="en-US" altLang="ko-KR" sz="3000" b="1" dirty="0"/>
              <a:t>Horn</a:t>
            </a:r>
            <a:r>
              <a:rPr lang="ko-KR" altLang="en-US" sz="3000" b="1" dirty="0"/>
              <a:t>子句进行推理</a:t>
            </a:r>
            <a:r>
              <a:rPr lang="en-US" altLang="ko-KR" sz="3000" b="1" dirty="0"/>
              <a:t>]</a:t>
            </a:r>
          </a:p>
          <a:p>
            <a:pPr marL="514350" indent="-514350" algn="l">
              <a:buFont typeface="+mj-lt"/>
              <a:buAutoNum type="arabicPeriod"/>
            </a:pPr>
            <a:r>
              <a:rPr lang="en-US" altLang="ko-KR" sz="3000" b="1" dirty="0"/>
              <a:t>Maintenance in Dynamic Knowledge Bases[</a:t>
            </a:r>
            <a:r>
              <a:rPr lang="ko-KR" altLang="en-US" sz="3000" b="1" dirty="0"/>
              <a:t>动态知识库的维持</a:t>
            </a:r>
            <a:r>
              <a:rPr lang="en-US" altLang="ko-KR" sz="3000" b="1" dirty="0"/>
              <a:t>]</a:t>
            </a:r>
          </a:p>
          <a:p>
            <a:pPr marL="514350" indent="-514350" algn="l">
              <a:buFont typeface="+mj-lt"/>
              <a:buAutoNum type="arabicPeriod"/>
            </a:pPr>
            <a:r>
              <a:rPr lang="en-US" altLang="ko-KR" sz="3000" b="1" dirty="0"/>
              <a:t>Rule-Based Expert Systems [</a:t>
            </a:r>
            <a:r>
              <a:rPr lang="ko-KR" altLang="en-US" sz="3000" b="1" dirty="0"/>
              <a:t>基于规则的专家系统</a:t>
            </a:r>
            <a:r>
              <a:rPr lang="en-US" altLang="ko-KR" sz="3000" b="1" dirty="0"/>
              <a:t>]</a:t>
            </a:r>
          </a:p>
          <a:p>
            <a:pPr marL="514350" indent="-514350" algn="l">
              <a:buFont typeface="+mj-lt"/>
              <a:buAutoNum type="arabicPeriod"/>
            </a:pPr>
            <a:r>
              <a:rPr lang="en-US" altLang="ko-KR" sz="3000" b="1" dirty="0"/>
              <a:t>Rule Learning [</a:t>
            </a:r>
            <a:r>
              <a:rPr lang="ko-KR" altLang="en-US" sz="3000" b="1" dirty="0"/>
              <a:t>规则学习</a:t>
            </a:r>
            <a:r>
              <a:rPr lang="en-US" altLang="ko-KR" sz="3000" b="1" dirty="0"/>
              <a:t>]</a:t>
            </a:r>
          </a:p>
          <a:p>
            <a:pPr marL="514350" indent="-514350" algn="l">
              <a:buFont typeface="+mj-lt"/>
              <a:buAutoNum type="arabicPeriod"/>
            </a:pPr>
            <a:r>
              <a:rPr lang="en-US" altLang="ko-KR" sz="3000" b="1" dirty="0"/>
              <a:t>Additional Readings and Discussion [</a:t>
            </a:r>
            <a:r>
              <a:rPr lang="ko-KR" altLang="en-US" sz="3000" b="1" dirty="0"/>
              <a:t>补充读物和讨论</a:t>
            </a:r>
            <a:r>
              <a:rPr lang="en-US" altLang="ko-KR" sz="3000" b="1" dirty="0"/>
              <a:t>]</a:t>
            </a:r>
          </a:p>
          <a:p>
            <a:pPr marL="457200" indent="-457200" algn="l">
              <a:buFont typeface="+mj-lt"/>
              <a:buAutoNum type="arabicPeriod"/>
            </a:pPr>
            <a:endParaRPr lang="en-US" altLang="ko-KR" b="1" dirty="0"/>
          </a:p>
        </p:txBody>
      </p:sp>
    </p:spTree>
    <p:extLst>
      <p:ext uri="{BB962C8B-B14F-4D97-AF65-F5344CB8AC3E}">
        <p14:creationId xmlns="" xmlns:p14="http://schemas.microsoft.com/office/powerpoint/2010/main" val="6699922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BA0CDCCB-CB08-4821-9524-4554380E623F}"/>
              </a:ext>
            </a:extLst>
          </p:cNvPr>
          <p:cNvSpPr>
            <a:spLocks noGrp="1"/>
          </p:cNvSpPr>
          <p:nvPr>
            <p:ph type="title"/>
          </p:nvPr>
        </p:nvSpPr>
        <p:spPr>
          <a:xfrm>
            <a:off x="865401" y="382479"/>
            <a:ext cx="8110599" cy="596348"/>
          </a:xfrm>
        </p:spPr>
        <p:txBody>
          <a:bodyPr>
            <a:normAutofit fontScale="90000"/>
          </a:bodyPr>
          <a:lstStyle/>
          <a:p>
            <a:r>
              <a:rPr lang="en-US" altLang="ko-KR" b="1" dirty="0">
                <a:solidFill>
                  <a:srgbClr val="0D0957"/>
                </a:solidFill>
                <a:latin typeface="Times New Roman" panose="02020603050405020304" pitchFamily="18" charset="0"/>
              </a:rPr>
              <a:t>17.1 Confronting the Real World</a:t>
            </a:r>
            <a:endParaRPr lang="zh-CN" altLang="en-US" dirty="0">
              <a:solidFill>
                <a:srgbClr val="0D0957"/>
              </a:solidFill>
            </a:endParaRPr>
          </a:p>
        </p:txBody>
      </p:sp>
      <p:sp>
        <p:nvSpPr>
          <p:cNvPr id="3" name="日期占位符 2">
            <a:extLst>
              <a:ext uri="{FF2B5EF4-FFF2-40B4-BE49-F238E27FC236}">
                <a16:creationId xmlns="" xmlns:a16="http://schemas.microsoft.com/office/drawing/2014/main" id="{6F845244-2219-414F-9245-79B92AF2959F}"/>
              </a:ext>
            </a:extLst>
          </p:cNvPr>
          <p:cNvSpPr>
            <a:spLocks noGrp="1"/>
          </p:cNvSpPr>
          <p:nvPr>
            <p:ph type="dt" sz="half" idx="10"/>
          </p:nvPr>
        </p:nvSpPr>
        <p:spPr/>
        <p:txBody>
          <a:bodyPr/>
          <a:lstStyle/>
          <a:p>
            <a:fld id="{35FB0823-911F-469A-A62A-3DB6146431A6}" type="datetime1">
              <a:rPr lang="zh-CN" altLang="en-US" smtClean="0"/>
              <a:pPr/>
              <a:t>2021/5/24</a:t>
            </a:fld>
            <a:endParaRPr lang="zh-CN" altLang="en-US"/>
          </a:p>
        </p:txBody>
      </p:sp>
      <p:sp>
        <p:nvSpPr>
          <p:cNvPr id="4" name="页脚占位符 3">
            <a:extLst>
              <a:ext uri="{FF2B5EF4-FFF2-40B4-BE49-F238E27FC236}">
                <a16:creationId xmlns="" xmlns:a16="http://schemas.microsoft.com/office/drawing/2014/main" id="{69563DB4-EEF3-4529-BD65-4FEEBB49581F}"/>
              </a:ext>
            </a:extLst>
          </p:cNvPr>
          <p:cNvSpPr>
            <a:spLocks noGrp="1"/>
          </p:cNvSpPr>
          <p:nvPr>
            <p:ph type="ftr" sz="quarter" idx="11"/>
          </p:nvPr>
        </p:nvSpPr>
        <p:spPr/>
        <p:txBody>
          <a:bodyPr/>
          <a:lstStyle/>
          <a:p>
            <a:r>
              <a:rPr lang="zh-CN" altLang="en-US"/>
              <a:t>学而不厌，诲人不倦</a:t>
            </a:r>
            <a:endParaRPr lang="zh-CN" altLang="en-US" dirty="0"/>
          </a:p>
        </p:txBody>
      </p:sp>
      <p:sp>
        <p:nvSpPr>
          <p:cNvPr id="5" name="灯片编号占位符 4">
            <a:extLst>
              <a:ext uri="{FF2B5EF4-FFF2-40B4-BE49-F238E27FC236}">
                <a16:creationId xmlns="" xmlns:a16="http://schemas.microsoft.com/office/drawing/2014/main" id="{A920A22D-17AC-4517-928B-B69150B7401D}"/>
              </a:ext>
            </a:extLst>
          </p:cNvPr>
          <p:cNvSpPr>
            <a:spLocks noGrp="1"/>
          </p:cNvSpPr>
          <p:nvPr>
            <p:ph type="sldNum" sz="quarter" idx="12"/>
          </p:nvPr>
        </p:nvSpPr>
        <p:spPr/>
        <p:txBody>
          <a:bodyPr/>
          <a:lstStyle/>
          <a:p>
            <a:fld id="{E60F2D4F-2241-454B-AF5D-961C997CB3BA}" type="slidenum">
              <a:rPr lang="zh-CN" altLang="en-US" smtClean="0"/>
              <a:pPr/>
              <a:t>4</a:t>
            </a:fld>
            <a:endParaRPr lang="zh-CN" altLang="en-US"/>
          </a:p>
        </p:txBody>
      </p:sp>
      <p:sp>
        <p:nvSpPr>
          <p:cNvPr id="6" name="Rectangle 3">
            <a:extLst>
              <a:ext uri="{FF2B5EF4-FFF2-40B4-BE49-F238E27FC236}">
                <a16:creationId xmlns="" xmlns:a16="http://schemas.microsoft.com/office/drawing/2014/main" id="{063D2E06-5BDA-47EA-B13D-988D0303E5B0}"/>
              </a:ext>
            </a:extLst>
          </p:cNvPr>
          <p:cNvSpPr txBox="1">
            <a:spLocks noChangeArrowheads="1"/>
          </p:cNvSpPr>
          <p:nvPr/>
        </p:nvSpPr>
        <p:spPr>
          <a:xfrm>
            <a:off x="1181100" y="1233535"/>
            <a:ext cx="10530900" cy="125946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ko-KR" dirty="0"/>
              <a:t>Knowledge-based systems</a:t>
            </a:r>
          </a:p>
          <a:p>
            <a:pPr lvl="1"/>
            <a:r>
              <a:rPr lang="en-US" altLang="ko-KR" sz="2800" dirty="0"/>
              <a:t>Programs that reason over extensive knowledge bases.</a:t>
            </a:r>
          </a:p>
          <a:p>
            <a:pPr lvl="1"/>
            <a:r>
              <a:rPr lang="en-US" altLang="ko-KR" sz="2800" dirty="0"/>
              <a:t>Do the methods scale up sufficiently well for practical applications?</a:t>
            </a:r>
          </a:p>
          <a:p>
            <a:r>
              <a:rPr lang="en-US" altLang="ko-KR" b="1" dirty="0">
                <a:solidFill>
                  <a:srgbClr val="0D0957"/>
                </a:solidFill>
              </a:rPr>
              <a:t>Three major </a:t>
            </a:r>
            <a:r>
              <a:rPr lang="en-US" altLang="ko-KR" dirty="0">
                <a:solidFill>
                  <a:srgbClr val="FF0000"/>
                </a:solidFill>
              </a:rPr>
              <a:t>theoretical properties </a:t>
            </a:r>
            <a:r>
              <a:rPr lang="en-US" altLang="ko-KR" dirty="0"/>
              <a:t>of logical reasoning systems.</a:t>
            </a:r>
          </a:p>
          <a:p>
            <a:pPr lvl="1"/>
            <a:endParaRPr lang="en-US" altLang="ko-KR" sz="2800" dirty="0"/>
          </a:p>
        </p:txBody>
      </p:sp>
      <p:sp>
        <p:nvSpPr>
          <p:cNvPr id="7" name="Rectangle 3">
            <a:extLst>
              <a:ext uri="{FF2B5EF4-FFF2-40B4-BE49-F238E27FC236}">
                <a16:creationId xmlns="" xmlns:a16="http://schemas.microsoft.com/office/drawing/2014/main" id="{E182DF1D-1DCA-48BB-AA69-AE84CCBD502F}"/>
              </a:ext>
            </a:extLst>
          </p:cNvPr>
          <p:cNvSpPr txBox="1">
            <a:spLocks noChangeArrowheads="1"/>
          </p:cNvSpPr>
          <p:nvPr/>
        </p:nvSpPr>
        <p:spPr>
          <a:xfrm>
            <a:off x="696000" y="3573000"/>
            <a:ext cx="11376000" cy="43434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en-US" altLang="ko-KR" sz="2800" b="1" dirty="0">
                <a:solidFill>
                  <a:srgbClr val="FF0000"/>
                </a:solidFill>
              </a:rPr>
              <a:t>Soundness</a:t>
            </a:r>
          </a:p>
          <a:p>
            <a:pPr lvl="2"/>
            <a:r>
              <a:rPr lang="en-US" altLang="ko-KR" sz="2800" dirty="0"/>
              <a:t>To be confident that an inferred conclusion is true</a:t>
            </a:r>
          </a:p>
          <a:p>
            <a:pPr lvl="1"/>
            <a:r>
              <a:rPr lang="en-US" altLang="ko-KR" sz="2800" b="1" dirty="0">
                <a:solidFill>
                  <a:srgbClr val="FF0000"/>
                </a:solidFill>
              </a:rPr>
              <a:t>Completeness</a:t>
            </a:r>
          </a:p>
          <a:p>
            <a:pPr lvl="2"/>
            <a:r>
              <a:rPr lang="en-US" altLang="ko-KR" sz="2800" dirty="0"/>
              <a:t>To be confident that inference will eventually produce any true conclusion</a:t>
            </a:r>
          </a:p>
          <a:p>
            <a:pPr lvl="1"/>
            <a:r>
              <a:rPr lang="en-US" altLang="ko-KR" sz="2800" b="1" dirty="0">
                <a:solidFill>
                  <a:srgbClr val="FF0000"/>
                </a:solidFill>
              </a:rPr>
              <a:t>Tractability</a:t>
            </a:r>
          </a:p>
          <a:p>
            <a:pPr lvl="2"/>
            <a:r>
              <a:rPr lang="en-US" altLang="ko-KR" sz="2800" dirty="0"/>
              <a:t>To be confident that inference is feasible</a:t>
            </a:r>
            <a:endParaRPr lang="zh-CN" altLang="en-US" sz="2800" dirty="0"/>
          </a:p>
        </p:txBody>
      </p:sp>
    </p:spTree>
    <p:extLst>
      <p:ext uri="{BB962C8B-B14F-4D97-AF65-F5344CB8AC3E}">
        <p14:creationId xmlns="" xmlns:p14="http://schemas.microsoft.com/office/powerpoint/2010/main" val="28441532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anim calcmode="lin" valueType="num">
                                      <p:cBhvr additive="base">
                                        <p:cTn id="11"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6">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 calcmode="lin" valueType="num">
                                      <p:cBhvr additive="base">
                                        <p:cTn id="15"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6">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anim calcmode="lin" valueType="num">
                                      <p:cBhvr additive="base">
                                        <p:cTn id="19" dur="500" fill="hold"/>
                                        <p:tgtEl>
                                          <p:spTgt spid="6">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6">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7">
                                            <p:txEl>
                                              <p:pRg st="0" end="0"/>
                                            </p:txEl>
                                          </p:spTgt>
                                        </p:tgtEl>
                                        <p:attrNameLst>
                                          <p:attrName>style.visibility</p:attrName>
                                        </p:attrNameLst>
                                      </p:cBhvr>
                                      <p:to>
                                        <p:strVal val="visible"/>
                                      </p:to>
                                    </p:set>
                                    <p:anim calcmode="lin" valueType="num">
                                      <p:cBhvr additive="base">
                                        <p:cTn id="25"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7">
                                            <p:txEl>
                                              <p:pRg st="0" end="0"/>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7">
                                            <p:txEl>
                                              <p:pRg st="1" end="1"/>
                                            </p:txEl>
                                          </p:spTgt>
                                        </p:tgtEl>
                                        <p:attrNameLst>
                                          <p:attrName>style.visibility</p:attrName>
                                        </p:attrNameLst>
                                      </p:cBhvr>
                                      <p:to>
                                        <p:strVal val="visible"/>
                                      </p:to>
                                    </p:set>
                                    <p:anim calcmode="lin" valueType="num">
                                      <p:cBhvr additive="base">
                                        <p:cTn id="29" dur="500" fill="hold"/>
                                        <p:tgtEl>
                                          <p:spTgt spid="7">
                                            <p:txEl>
                                              <p:pRg st="1" end="1"/>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7">
                                            <p:txEl>
                                              <p:pRg st="1" end="1"/>
                                            </p:txEl>
                                          </p:spTgt>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7">
                                            <p:txEl>
                                              <p:pRg st="2" end="2"/>
                                            </p:txEl>
                                          </p:spTgt>
                                        </p:tgtEl>
                                        <p:attrNameLst>
                                          <p:attrName>style.visibility</p:attrName>
                                        </p:attrNameLst>
                                      </p:cBhvr>
                                      <p:to>
                                        <p:strVal val="visible"/>
                                      </p:to>
                                    </p:set>
                                    <p:anim calcmode="lin" valueType="num">
                                      <p:cBhvr additive="base">
                                        <p:cTn id="33"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7">
                                            <p:txEl>
                                              <p:pRg st="2" end="2"/>
                                            </p:txEl>
                                          </p:spTgt>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7">
                                            <p:txEl>
                                              <p:pRg st="3" end="3"/>
                                            </p:txEl>
                                          </p:spTgt>
                                        </p:tgtEl>
                                        <p:attrNameLst>
                                          <p:attrName>style.visibility</p:attrName>
                                        </p:attrNameLst>
                                      </p:cBhvr>
                                      <p:to>
                                        <p:strVal val="visible"/>
                                      </p:to>
                                    </p:set>
                                    <p:anim calcmode="lin" valueType="num">
                                      <p:cBhvr additive="base">
                                        <p:cTn id="37" dur="500" fill="hold"/>
                                        <p:tgtEl>
                                          <p:spTgt spid="7">
                                            <p:txEl>
                                              <p:pRg st="3" end="3"/>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7">
                                            <p:txEl>
                                              <p:pRg st="3" end="3"/>
                                            </p:txEl>
                                          </p:spTgt>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7">
                                            <p:txEl>
                                              <p:pRg st="4" end="4"/>
                                            </p:txEl>
                                          </p:spTgt>
                                        </p:tgtEl>
                                        <p:attrNameLst>
                                          <p:attrName>style.visibility</p:attrName>
                                        </p:attrNameLst>
                                      </p:cBhvr>
                                      <p:to>
                                        <p:strVal val="visible"/>
                                      </p:to>
                                    </p:set>
                                    <p:anim calcmode="lin" valueType="num">
                                      <p:cBhvr additive="base">
                                        <p:cTn id="41" dur="500" fill="hold"/>
                                        <p:tgtEl>
                                          <p:spTgt spid="7">
                                            <p:txEl>
                                              <p:pRg st="4" end="4"/>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7">
                                            <p:txEl>
                                              <p:pRg st="4" end="4"/>
                                            </p:txEl>
                                          </p:spTgt>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stCondLst>
                                    <p:cond delay="0"/>
                                  </p:stCondLst>
                                  <p:childTnLst>
                                    <p:set>
                                      <p:cBhvr>
                                        <p:cTn id="44" dur="1" fill="hold">
                                          <p:stCondLst>
                                            <p:cond delay="0"/>
                                          </p:stCondLst>
                                        </p:cTn>
                                        <p:tgtEl>
                                          <p:spTgt spid="7">
                                            <p:txEl>
                                              <p:pRg st="5" end="5"/>
                                            </p:txEl>
                                          </p:spTgt>
                                        </p:tgtEl>
                                        <p:attrNameLst>
                                          <p:attrName>style.visibility</p:attrName>
                                        </p:attrNameLst>
                                      </p:cBhvr>
                                      <p:to>
                                        <p:strVal val="visible"/>
                                      </p:to>
                                    </p:set>
                                    <p:anim calcmode="lin" valueType="num">
                                      <p:cBhvr additive="base">
                                        <p:cTn id="45" dur="500" fill="hold"/>
                                        <p:tgtEl>
                                          <p:spTgt spid="7">
                                            <p:txEl>
                                              <p:pRg st="5" end="5"/>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7">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6DB0CA8F-0D5F-44F0-9D43-1C774DACF97A}"/>
              </a:ext>
            </a:extLst>
          </p:cNvPr>
          <p:cNvSpPr>
            <a:spLocks noGrp="1"/>
          </p:cNvSpPr>
          <p:nvPr>
            <p:ph type="title"/>
          </p:nvPr>
        </p:nvSpPr>
        <p:spPr>
          <a:xfrm>
            <a:off x="865401" y="382479"/>
            <a:ext cx="7750599" cy="596348"/>
          </a:xfrm>
        </p:spPr>
        <p:txBody>
          <a:bodyPr>
            <a:normAutofit fontScale="90000"/>
          </a:bodyPr>
          <a:lstStyle/>
          <a:p>
            <a:r>
              <a:rPr lang="en-US" altLang="ko-KR" b="1" dirty="0">
                <a:solidFill>
                  <a:srgbClr val="0D0957"/>
                </a:solidFill>
                <a:latin typeface="Times New Roman" panose="02020603050405020304" pitchFamily="18" charset="0"/>
              </a:rPr>
              <a:t>17.1 Confronting the Real World</a:t>
            </a:r>
            <a:endParaRPr lang="zh-CN" altLang="en-US" dirty="0">
              <a:solidFill>
                <a:srgbClr val="0D0957"/>
              </a:solidFill>
            </a:endParaRPr>
          </a:p>
        </p:txBody>
      </p:sp>
      <p:sp>
        <p:nvSpPr>
          <p:cNvPr id="3" name="日期占位符 2">
            <a:extLst>
              <a:ext uri="{FF2B5EF4-FFF2-40B4-BE49-F238E27FC236}">
                <a16:creationId xmlns="" xmlns:a16="http://schemas.microsoft.com/office/drawing/2014/main" id="{90CA706D-3876-4615-9834-F854D8D3BF03}"/>
              </a:ext>
            </a:extLst>
          </p:cNvPr>
          <p:cNvSpPr>
            <a:spLocks noGrp="1"/>
          </p:cNvSpPr>
          <p:nvPr>
            <p:ph type="dt" sz="half" idx="10"/>
          </p:nvPr>
        </p:nvSpPr>
        <p:spPr/>
        <p:txBody>
          <a:bodyPr/>
          <a:lstStyle/>
          <a:p>
            <a:fld id="{35FB0823-911F-469A-A62A-3DB6146431A6}" type="datetime1">
              <a:rPr lang="zh-CN" altLang="en-US" smtClean="0"/>
              <a:pPr/>
              <a:t>2021/5/24</a:t>
            </a:fld>
            <a:endParaRPr lang="zh-CN" altLang="en-US"/>
          </a:p>
        </p:txBody>
      </p:sp>
      <p:sp>
        <p:nvSpPr>
          <p:cNvPr id="4" name="页脚占位符 3">
            <a:extLst>
              <a:ext uri="{FF2B5EF4-FFF2-40B4-BE49-F238E27FC236}">
                <a16:creationId xmlns="" xmlns:a16="http://schemas.microsoft.com/office/drawing/2014/main" id="{092090C1-CF0F-4E11-A5F8-A475F26AE9BF}"/>
              </a:ext>
            </a:extLst>
          </p:cNvPr>
          <p:cNvSpPr>
            <a:spLocks noGrp="1"/>
          </p:cNvSpPr>
          <p:nvPr>
            <p:ph type="ftr" sz="quarter" idx="11"/>
          </p:nvPr>
        </p:nvSpPr>
        <p:spPr/>
        <p:txBody>
          <a:bodyPr/>
          <a:lstStyle/>
          <a:p>
            <a:r>
              <a:rPr lang="zh-CN" altLang="en-US"/>
              <a:t>学而不厌，诲人不倦</a:t>
            </a:r>
            <a:endParaRPr lang="zh-CN" altLang="en-US" dirty="0"/>
          </a:p>
        </p:txBody>
      </p:sp>
      <p:sp>
        <p:nvSpPr>
          <p:cNvPr id="5" name="灯片编号占位符 4">
            <a:extLst>
              <a:ext uri="{FF2B5EF4-FFF2-40B4-BE49-F238E27FC236}">
                <a16:creationId xmlns="" xmlns:a16="http://schemas.microsoft.com/office/drawing/2014/main" id="{69154237-CC6A-4DE3-BAB7-E513FF88F65F}"/>
              </a:ext>
            </a:extLst>
          </p:cNvPr>
          <p:cNvSpPr>
            <a:spLocks noGrp="1"/>
          </p:cNvSpPr>
          <p:nvPr>
            <p:ph type="sldNum" sz="quarter" idx="12"/>
          </p:nvPr>
        </p:nvSpPr>
        <p:spPr/>
        <p:txBody>
          <a:bodyPr/>
          <a:lstStyle/>
          <a:p>
            <a:fld id="{E60F2D4F-2241-454B-AF5D-961C997CB3BA}" type="slidenum">
              <a:rPr lang="zh-CN" altLang="en-US" smtClean="0"/>
              <a:pPr/>
              <a:t>5</a:t>
            </a:fld>
            <a:endParaRPr lang="zh-CN" altLang="en-US"/>
          </a:p>
        </p:txBody>
      </p:sp>
      <p:sp>
        <p:nvSpPr>
          <p:cNvPr id="6" name="Rectangle 5">
            <a:extLst>
              <a:ext uri="{FF2B5EF4-FFF2-40B4-BE49-F238E27FC236}">
                <a16:creationId xmlns="" xmlns:a16="http://schemas.microsoft.com/office/drawing/2014/main" id="{ADAD5112-F6DD-4F90-8479-D9DEDBE7679B}"/>
              </a:ext>
            </a:extLst>
          </p:cNvPr>
          <p:cNvSpPr txBox="1">
            <a:spLocks noChangeArrowheads="1"/>
          </p:cNvSpPr>
          <p:nvPr/>
        </p:nvSpPr>
        <p:spPr>
          <a:xfrm>
            <a:off x="1344000" y="1257300"/>
            <a:ext cx="10008000" cy="43434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ko-KR" dirty="0"/>
              <a:t>Predicate calculus</a:t>
            </a:r>
          </a:p>
          <a:p>
            <a:pPr lvl="1"/>
            <a:r>
              <a:rPr lang="en-US" altLang="ko-KR" sz="2800" dirty="0"/>
              <a:t>Resolution refutation is sound and complete, but semi-decidable.</a:t>
            </a:r>
          </a:p>
          <a:p>
            <a:pPr lvl="2"/>
            <a:r>
              <a:rPr lang="en-US" altLang="ko-KR" sz="2800" dirty="0"/>
              <a:t>Semi-</a:t>
            </a:r>
            <a:r>
              <a:rPr lang="en-US" altLang="ko-KR" sz="2800" dirty="0" err="1"/>
              <a:t>decidablility</a:t>
            </a:r>
            <a:r>
              <a:rPr lang="en-US" altLang="ko-KR" sz="2800" dirty="0"/>
              <a:t> makes the predicate calculus </a:t>
            </a:r>
            <a:r>
              <a:rPr lang="en-US" altLang="ko-KR" sz="2800" dirty="0">
                <a:solidFill>
                  <a:srgbClr val="FF0000"/>
                </a:solidFill>
              </a:rPr>
              <a:t>inherently intractable</a:t>
            </a:r>
            <a:r>
              <a:rPr lang="en-US" altLang="ko-KR" sz="2800" dirty="0"/>
              <a:t>.</a:t>
            </a:r>
          </a:p>
          <a:p>
            <a:pPr lvl="2"/>
            <a:r>
              <a:rPr lang="en-US" altLang="ko-KR" sz="2800" dirty="0"/>
              <a:t>Even on problems for which resolution refutation terminates, the procedure is (</a:t>
            </a:r>
            <a:r>
              <a:rPr lang="en-US" altLang="ko-KR" sz="2800" b="1" dirty="0">
                <a:solidFill>
                  <a:srgbClr val="FF0000"/>
                </a:solidFill>
              </a:rPr>
              <a:t>NP-hard</a:t>
            </a:r>
            <a:r>
              <a:rPr lang="en-US" altLang="ko-KR" sz="2800" b="1" dirty="0"/>
              <a:t> ?)</a:t>
            </a:r>
            <a:r>
              <a:rPr lang="en-US" altLang="ko-KR" sz="2800" dirty="0"/>
              <a:t>.</a:t>
            </a:r>
          </a:p>
          <a:p>
            <a:pPr lvl="2"/>
            <a:r>
              <a:rPr lang="en-US" altLang="ko-KR" sz="2800" dirty="0">
                <a:solidFill>
                  <a:srgbClr val="FF0000"/>
                </a:solidFill>
              </a:rPr>
              <a:t>This fact has led many to despair of using formal, logical methods for large-scale reasoning problems</a:t>
            </a:r>
            <a:r>
              <a:rPr lang="en-US" altLang="ko-KR" sz="1800" dirty="0"/>
              <a:t>.</a:t>
            </a:r>
          </a:p>
          <a:p>
            <a:endParaRPr lang="en-US" altLang="ko-KR" sz="2400" dirty="0"/>
          </a:p>
        </p:txBody>
      </p:sp>
    </p:spTree>
    <p:extLst>
      <p:ext uri="{BB962C8B-B14F-4D97-AF65-F5344CB8AC3E}">
        <p14:creationId xmlns="" xmlns:p14="http://schemas.microsoft.com/office/powerpoint/2010/main" val="20538521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8AB4AF4E-4092-4D92-BD1F-6E89E7D44AA4}"/>
              </a:ext>
            </a:extLst>
          </p:cNvPr>
          <p:cNvSpPr>
            <a:spLocks noGrp="1"/>
          </p:cNvSpPr>
          <p:nvPr>
            <p:ph type="title"/>
          </p:nvPr>
        </p:nvSpPr>
        <p:spPr/>
        <p:txBody>
          <a:bodyPr>
            <a:normAutofit fontScale="90000"/>
          </a:bodyPr>
          <a:lstStyle/>
          <a:p>
            <a:r>
              <a:rPr lang="en-US" altLang="ko-KR" dirty="0"/>
              <a:t>NP-hard?</a:t>
            </a:r>
            <a:endParaRPr lang="zh-CN" altLang="en-US" dirty="0"/>
          </a:p>
        </p:txBody>
      </p:sp>
      <p:sp>
        <p:nvSpPr>
          <p:cNvPr id="3" name="日期占位符 2">
            <a:extLst>
              <a:ext uri="{FF2B5EF4-FFF2-40B4-BE49-F238E27FC236}">
                <a16:creationId xmlns="" xmlns:a16="http://schemas.microsoft.com/office/drawing/2014/main" id="{405BA686-82B8-483F-990B-8B6A1FA43002}"/>
              </a:ext>
            </a:extLst>
          </p:cNvPr>
          <p:cNvSpPr>
            <a:spLocks noGrp="1"/>
          </p:cNvSpPr>
          <p:nvPr>
            <p:ph type="dt" sz="half" idx="10"/>
          </p:nvPr>
        </p:nvSpPr>
        <p:spPr/>
        <p:txBody>
          <a:bodyPr/>
          <a:lstStyle/>
          <a:p>
            <a:fld id="{35FB0823-911F-469A-A62A-3DB6146431A6}" type="datetime1">
              <a:rPr lang="zh-CN" altLang="en-US" smtClean="0"/>
              <a:pPr/>
              <a:t>2021/5/24</a:t>
            </a:fld>
            <a:endParaRPr lang="zh-CN" altLang="en-US"/>
          </a:p>
        </p:txBody>
      </p:sp>
      <p:sp>
        <p:nvSpPr>
          <p:cNvPr id="4" name="页脚占位符 3">
            <a:extLst>
              <a:ext uri="{FF2B5EF4-FFF2-40B4-BE49-F238E27FC236}">
                <a16:creationId xmlns="" xmlns:a16="http://schemas.microsoft.com/office/drawing/2014/main" id="{A077045F-93B0-46ED-8E22-6499997C0307}"/>
              </a:ext>
            </a:extLst>
          </p:cNvPr>
          <p:cNvSpPr>
            <a:spLocks noGrp="1"/>
          </p:cNvSpPr>
          <p:nvPr>
            <p:ph type="ftr" sz="quarter" idx="11"/>
          </p:nvPr>
        </p:nvSpPr>
        <p:spPr/>
        <p:txBody>
          <a:bodyPr/>
          <a:lstStyle/>
          <a:p>
            <a:r>
              <a:rPr lang="zh-CN" altLang="en-US"/>
              <a:t>学而不厌，诲人不倦</a:t>
            </a:r>
            <a:endParaRPr lang="zh-CN" altLang="en-US" dirty="0"/>
          </a:p>
        </p:txBody>
      </p:sp>
      <p:sp>
        <p:nvSpPr>
          <p:cNvPr id="5" name="灯片编号占位符 4">
            <a:extLst>
              <a:ext uri="{FF2B5EF4-FFF2-40B4-BE49-F238E27FC236}">
                <a16:creationId xmlns="" xmlns:a16="http://schemas.microsoft.com/office/drawing/2014/main" id="{B6C61D9F-376E-49D7-9048-2CC6CEFF95C2}"/>
              </a:ext>
            </a:extLst>
          </p:cNvPr>
          <p:cNvSpPr>
            <a:spLocks noGrp="1"/>
          </p:cNvSpPr>
          <p:nvPr>
            <p:ph type="sldNum" sz="quarter" idx="12"/>
          </p:nvPr>
        </p:nvSpPr>
        <p:spPr/>
        <p:txBody>
          <a:bodyPr/>
          <a:lstStyle/>
          <a:p>
            <a:fld id="{E60F2D4F-2241-454B-AF5D-961C997CB3BA}" type="slidenum">
              <a:rPr lang="zh-CN" altLang="en-US" smtClean="0"/>
              <a:pPr/>
              <a:t>6</a:t>
            </a:fld>
            <a:endParaRPr lang="zh-CN" altLang="en-US"/>
          </a:p>
        </p:txBody>
      </p:sp>
      <p:sp>
        <p:nvSpPr>
          <p:cNvPr id="6" name="Rectangle 2051">
            <a:extLst>
              <a:ext uri="{FF2B5EF4-FFF2-40B4-BE49-F238E27FC236}">
                <a16:creationId xmlns="" xmlns:a16="http://schemas.microsoft.com/office/drawing/2014/main" id="{48E6A630-281C-435B-8B3B-CE9A4B5AE60E}"/>
              </a:ext>
            </a:extLst>
          </p:cNvPr>
          <p:cNvSpPr txBox="1">
            <a:spLocks noChangeArrowheads="1"/>
          </p:cNvSpPr>
          <p:nvPr/>
        </p:nvSpPr>
        <p:spPr>
          <a:xfrm>
            <a:off x="1272000" y="1257300"/>
            <a:ext cx="9144000" cy="43434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3200" b="1" dirty="0">
                <a:ea typeface="宋体" panose="02010600030101010101" pitchFamily="2" charset="-122"/>
              </a:rPr>
              <a:t>Definition: The </a:t>
            </a:r>
            <a:r>
              <a:rPr lang="en-US" altLang="zh-CN" sz="3200" b="1" i="1" u="sng" dirty="0">
                <a:ea typeface="宋体" panose="02010600030101010101" pitchFamily="2" charset="-122"/>
                <a:hlinkClick r:id="rId2"/>
              </a:rPr>
              <a:t>complexity class</a:t>
            </a:r>
            <a:r>
              <a:rPr lang="en-US" altLang="zh-CN" sz="3200" b="1" dirty="0">
                <a:ea typeface="宋体" panose="02010600030101010101" pitchFamily="2" charset="-122"/>
              </a:rPr>
              <a:t> of </a:t>
            </a:r>
            <a:r>
              <a:rPr lang="en-US" altLang="zh-CN" sz="3200" b="1" i="1" dirty="0">
                <a:ea typeface="宋体" panose="02010600030101010101" pitchFamily="2" charset="-122"/>
                <a:hlinkClick r:id="rId3"/>
              </a:rPr>
              <a:t>decision problems</a:t>
            </a:r>
            <a:r>
              <a:rPr lang="en-US" altLang="zh-CN" sz="3200" b="1" dirty="0">
                <a:ea typeface="宋体" panose="02010600030101010101" pitchFamily="2" charset="-122"/>
              </a:rPr>
              <a:t> that are intrinsically harder than those that can be solved by a </a:t>
            </a:r>
            <a:r>
              <a:rPr lang="en-US" altLang="zh-CN" sz="3200" b="1" i="1" dirty="0">
                <a:ea typeface="宋体" panose="02010600030101010101" pitchFamily="2" charset="-122"/>
                <a:hlinkClick r:id="rId4"/>
              </a:rPr>
              <a:t>nondeterministic Turing machine</a:t>
            </a:r>
            <a:r>
              <a:rPr lang="en-US" altLang="zh-CN" sz="3200" b="1" dirty="0">
                <a:ea typeface="宋体" panose="02010600030101010101" pitchFamily="2" charset="-122"/>
              </a:rPr>
              <a:t> in </a:t>
            </a:r>
            <a:r>
              <a:rPr lang="en-US" altLang="zh-CN" sz="3200" b="1" i="1" dirty="0">
                <a:ea typeface="宋体" panose="02010600030101010101" pitchFamily="2" charset="-122"/>
                <a:hlinkClick r:id="rId5"/>
              </a:rPr>
              <a:t>polynomial time</a:t>
            </a:r>
            <a:r>
              <a:rPr lang="en-US" altLang="zh-CN" sz="3200" b="1" dirty="0">
                <a:ea typeface="宋体" panose="02010600030101010101" pitchFamily="2" charset="-122"/>
              </a:rPr>
              <a:t>. When a decision version of a combinatorial </a:t>
            </a:r>
            <a:r>
              <a:rPr lang="en-US" altLang="zh-CN" sz="3200" b="1" i="1" dirty="0">
                <a:ea typeface="宋体" panose="02010600030101010101" pitchFamily="2" charset="-122"/>
                <a:hlinkClick r:id="rId6"/>
              </a:rPr>
              <a:t>optimization problem</a:t>
            </a:r>
            <a:r>
              <a:rPr lang="en-US" altLang="zh-CN" sz="3200" b="1" dirty="0">
                <a:ea typeface="宋体" panose="02010600030101010101" pitchFamily="2" charset="-122"/>
              </a:rPr>
              <a:t> is proved to belong to the class of </a:t>
            </a:r>
            <a:r>
              <a:rPr lang="en-US" altLang="zh-CN" sz="3200" b="1" i="1" dirty="0">
                <a:ea typeface="宋体" panose="02010600030101010101" pitchFamily="2" charset="-122"/>
                <a:hlinkClick r:id="rId7"/>
              </a:rPr>
              <a:t>NP-complete</a:t>
            </a:r>
            <a:r>
              <a:rPr lang="en-US" altLang="zh-CN" sz="3200" b="1" dirty="0">
                <a:ea typeface="宋体" panose="02010600030101010101" pitchFamily="2" charset="-122"/>
              </a:rPr>
              <a:t> problems, which includes well-known problems such as satisfiability, </a:t>
            </a:r>
            <a:r>
              <a:rPr lang="en-US" altLang="zh-CN" sz="3200" b="1" i="1" dirty="0">
                <a:ea typeface="宋体" panose="02010600030101010101" pitchFamily="2" charset="-122"/>
                <a:hlinkClick r:id="rId8"/>
              </a:rPr>
              <a:t>traveling salesman</a:t>
            </a:r>
            <a:r>
              <a:rPr lang="en-US" altLang="zh-CN" sz="3200" b="1" dirty="0">
                <a:ea typeface="宋体" panose="02010600030101010101" pitchFamily="2" charset="-122"/>
              </a:rPr>
              <a:t>, the </a:t>
            </a:r>
            <a:r>
              <a:rPr lang="en-US" altLang="zh-CN" sz="3200" b="1" i="1" dirty="0">
                <a:ea typeface="宋体" panose="02010600030101010101" pitchFamily="2" charset="-122"/>
                <a:hlinkClick r:id="rId9"/>
              </a:rPr>
              <a:t>bin packing problem</a:t>
            </a:r>
            <a:r>
              <a:rPr lang="en-US" altLang="zh-CN" sz="3200" b="1" dirty="0">
                <a:ea typeface="宋体" panose="02010600030101010101" pitchFamily="2" charset="-122"/>
              </a:rPr>
              <a:t>, etc., then the optimization version is NP-hard.</a:t>
            </a:r>
          </a:p>
          <a:p>
            <a:endParaRPr lang="zh-CN" altLang="en-US" dirty="0"/>
          </a:p>
        </p:txBody>
      </p:sp>
    </p:spTree>
    <p:extLst>
      <p:ext uri="{BB962C8B-B14F-4D97-AF65-F5344CB8AC3E}">
        <p14:creationId xmlns="" xmlns:p14="http://schemas.microsoft.com/office/powerpoint/2010/main" val="3555577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1F42DDB8-D747-47BA-97A6-52937EA0E660}"/>
              </a:ext>
            </a:extLst>
          </p:cNvPr>
          <p:cNvSpPr>
            <a:spLocks noGrp="1"/>
          </p:cNvSpPr>
          <p:nvPr>
            <p:ph type="title"/>
          </p:nvPr>
        </p:nvSpPr>
        <p:spPr/>
        <p:txBody>
          <a:bodyPr>
            <a:normAutofit fontScale="90000"/>
          </a:bodyPr>
          <a:lstStyle/>
          <a:p>
            <a:r>
              <a:rPr lang="en-US" altLang="zh-CN" dirty="0"/>
              <a:t>Complexity class</a:t>
            </a:r>
            <a:endParaRPr lang="zh-CN" altLang="en-US" dirty="0"/>
          </a:p>
        </p:txBody>
      </p:sp>
      <p:sp>
        <p:nvSpPr>
          <p:cNvPr id="3" name="日期占位符 2">
            <a:extLst>
              <a:ext uri="{FF2B5EF4-FFF2-40B4-BE49-F238E27FC236}">
                <a16:creationId xmlns="" xmlns:a16="http://schemas.microsoft.com/office/drawing/2014/main" id="{3C30896C-53E2-47D5-9EA3-0FCA7A72E80F}"/>
              </a:ext>
            </a:extLst>
          </p:cNvPr>
          <p:cNvSpPr>
            <a:spLocks noGrp="1"/>
          </p:cNvSpPr>
          <p:nvPr>
            <p:ph type="dt" sz="half" idx="10"/>
          </p:nvPr>
        </p:nvSpPr>
        <p:spPr/>
        <p:txBody>
          <a:bodyPr/>
          <a:lstStyle/>
          <a:p>
            <a:fld id="{35FB0823-911F-469A-A62A-3DB6146431A6}" type="datetime1">
              <a:rPr lang="zh-CN" altLang="en-US" smtClean="0"/>
              <a:pPr/>
              <a:t>2021/5/24</a:t>
            </a:fld>
            <a:endParaRPr lang="zh-CN" altLang="en-US"/>
          </a:p>
        </p:txBody>
      </p:sp>
      <p:sp>
        <p:nvSpPr>
          <p:cNvPr id="4" name="页脚占位符 3">
            <a:extLst>
              <a:ext uri="{FF2B5EF4-FFF2-40B4-BE49-F238E27FC236}">
                <a16:creationId xmlns="" xmlns:a16="http://schemas.microsoft.com/office/drawing/2014/main" id="{719A8DFB-9FBF-4D2B-8C13-E81EA9D4A299}"/>
              </a:ext>
            </a:extLst>
          </p:cNvPr>
          <p:cNvSpPr>
            <a:spLocks noGrp="1"/>
          </p:cNvSpPr>
          <p:nvPr>
            <p:ph type="ftr" sz="quarter" idx="11"/>
          </p:nvPr>
        </p:nvSpPr>
        <p:spPr/>
        <p:txBody>
          <a:bodyPr/>
          <a:lstStyle/>
          <a:p>
            <a:r>
              <a:rPr lang="zh-CN" altLang="en-US"/>
              <a:t>学而不厌，诲人不倦</a:t>
            </a:r>
            <a:endParaRPr lang="zh-CN" altLang="en-US" dirty="0"/>
          </a:p>
        </p:txBody>
      </p:sp>
      <p:sp>
        <p:nvSpPr>
          <p:cNvPr id="5" name="灯片编号占位符 4">
            <a:extLst>
              <a:ext uri="{FF2B5EF4-FFF2-40B4-BE49-F238E27FC236}">
                <a16:creationId xmlns="" xmlns:a16="http://schemas.microsoft.com/office/drawing/2014/main" id="{6846D3D6-7BAD-4B03-AE6C-CA12C4503BB0}"/>
              </a:ext>
            </a:extLst>
          </p:cNvPr>
          <p:cNvSpPr>
            <a:spLocks noGrp="1"/>
          </p:cNvSpPr>
          <p:nvPr>
            <p:ph type="sldNum" sz="quarter" idx="12"/>
          </p:nvPr>
        </p:nvSpPr>
        <p:spPr/>
        <p:txBody>
          <a:bodyPr/>
          <a:lstStyle/>
          <a:p>
            <a:fld id="{E60F2D4F-2241-454B-AF5D-961C997CB3BA}" type="slidenum">
              <a:rPr lang="zh-CN" altLang="en-US" smtClean="0"/>
              <a:pPr/>
              <a:t>7</a:t>
            </a:fld>
            <a:endParaRPr lang="zh-CN" altLang="en-US"/>
          </a:p>
        </p:txBody>
      </p:sp>
      <p:sp>
        <p:nvSpPr>
          <p:cNvPr id="6" name="Rectangle 1027">
            <a:extLst>
              <a:ext uri="{FF2B5EF4-FFF2-40B4-BE49-F238E27FC236}">
                <a16:creationId xmlns="" xmlns:a16="http://schemas.microsoft.com/office/drawing/2014/main" id="{DA93C2A9-E78D-4DA8-8398-4A22320CD263}"/>
              </a:ext>
            </a:extLst>
          </p:cNvPr>
          <p:cNvSpPr txBox="1">
            <a:spLocks noChangeArrowheads="1"/>
          </p:cNvSpPr>
          <p:nvPr/>
        </p:nvSpPr>
        <p:spPr>
          <a:xfrm>
            <a:off x="1200000" y="1257300"/>
            <a:ext cx="8763000" cy="43434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None/>
            </a:pPr>
            <a:r>
              <a:rPr lang="en-US" altLang="zh-CN" sz="3200" b="1" dirty="0">
                <a:ea typeface="宋体" panose="02010600030101010101" pitchFamily="2" charset="-122"/>
              </a:rPr>
              <a:t>Definition:</a:t>
            </a:r>
            <a:r>
              <a:rPr lang="en-US" altLang="zh-CN" sz="3200" dirty="0">
                <a:ea typeface="宋体" panose="02010600030101010101" pitchFamily="2" charset="-122"/>
              </a:rPr>
              <a:t> Any of a set of computational problems with the same bounds (</a:t>
            </a:r>
            <a:r>
              <a:rPr lang="en-US" altLang="zh-CN" sz="3200" i="1" dirty="0">
                <a:ea typeface="宋体" panose="02010600030101010101" pitchFamily="2" charset="-122"/>
                <a:hlinkClick r:id="rId2"/>
              </a:rPr>
              <a:t> </a:t>
            </a:r>
            <a:r>
              <a:rPr lang="en-US" altLang="zh-CN" sz="3200" i="1" dirty="0">
                <a:ea typeface="宋体" panose="02010600030101010101" pitchFamily="2" charset="-122"/>
                <a:sym typeface="Symbol" panose="05050102010706020507" pitchFamily="18" charset="2"/>
                <a:hlinkClick r:id="rId2"/>
              </a:rPr>
              <a:t></a:t>
            </a:r>
            <a:r>
              <a:rPr lang="en-US" altLang="zh-CN" sz="3200" i="1" dirty="0">
                <a:ea typeface="宋体" panose="02010600030101010101" pitchFamily="2" charset="-122"/>
                <a:hlinkClick r:id="rId2"/>
              </a:rPr>
              <a:t>(n)</a:t>
            </a:r>
            <a:r>
              <a:rPr lang="en-US" altLang="zh-CN" sz="3200" dirty="0">
                <a:ea typeface="宋体" panose="02010600030101010101" pitchFamily="2" charset="-122"/>
              </a:rPr>
              <a:t>) on time and space, for deterministic and nondeterministic machines.</a:t>
            </a:r>
          </a:p>
          <a:p>
            <a:endParaRPr lang="zh-CN" altLang="en-US" sz="3200" dirty="0"/>
          </a:p>
        </p:txBody>
      </p:sp>
      <p:sp>
        <p:nvSpPr>
          <p:cNvPr id="7" name="Rectangle 1027">
            <a:extLst>
              <a:ext uri="{FF2B5EF4-FFF2-40B4-BE49-F238E27FC236}">
                <a16:creationId xmlns="" xmlns:a16="http://schemas.microsoft.com/office/drawing/2014/main" id="{29C28382-76EC-4BF5-A951-20132A06E9CB}"/>
              </a:ext>
            </a:extLst>
          </p:cNvPr>
          <p:cNvSpPr txBox="1">
            <a:spLocks noChangeArrowheads="1"/>
          </p:cNvSpPr>
          <p:nvPr/>
        </p:nvSpPr>
        <p:spPr>
          <a:xfrm>
            <a:off x="1200000" y="3285000"/>
            <a:ext cx="8610600" cy="43434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3200" b="1" dirty="0">
                <a:ea typeface="宋体" panose="02010600030101010101" pitchFamily="2" charset="-122"/>
              </a:rPr>
              <a:t>decision problem</a:t>
            </a:r>
            <a:endParaRPr lang="en-US" altLang="zh-CN" sz="3200" dirty="0">
              <a:ea typeface="宋体" panose="02010600030101010101" pitchFamily="2" charset="-122"/>
            </a:endParaRPr>
          </a:p>
          <a:p>
            <a:pPr marL="0" indent="0">
              <a:buNone/>
            </a:pPr>
            <a:r>
              <a:rPr lang="en-US" altLang="zh-CN" sz="3200" b="1" dirty="0">
                <a:ea typeface="宋体" panose="02010600030101010101" pitchFamily="2" charset="-122"/>
              </a:rPr>
              <a:t>Definition:</a:t>
            </a:r>
            <a:r>
              <a:rPr lang="en-US" altLang="zh-CN" sz="3200" dirty="0">
                <a:ea typeface="宋体" panose="02010600030101010101" pitchFamily="2" charset="-122"/>
              </a:rPr>
              <a:t> A problem with a "yes" or "no" answer. Equivalently, a </a:t>
            </a:r>
            <a:r>
              <a:rPr lang="en-US" altLang="zh-CN" sz="3200" i="1" dirty="0">
                <a:ea typeface="宋体" panose="02010600030101010101" pitchFamily="2" charset="-122"/>
                <a:hlinkClick r:id="rId3"/>
              </a:rPr>
              <a:t>function</a:t>
            </a:r>
            <a:r>
              <a:rPr lang="en-US" altLang="zh-CN" sz="3200" dirty="0">
                <a:ea typeface="宋体" panose="02010600030101010101" pitchFamily="2" charset="-122"/>
              </a:rPr>
              <a:t> whose </a:t>
            </a:r>
            <a:r>
              <a:rPr lang="en-US" altLang="zh-CN" sz="3200" i="1" dirty="0">
                <a:ea typeface="宋体" panose="02010600030101010101" pitchFamily="2" charset="-122"/>
                <a:hlinkClick r:id="rId4"/>
              </a:rPr>
              <a:t>range</a:t>
            </a:r>
            <a:r>
              <a:rPr lang="en-US" altLang="zh-CN" sz="3200" dirty="0">
                <a:ea typeface="宋体" panose="02010600030101010101" pitchFamily="2" charset="-122"/>
              </a:rPr>
              <a:t> is two values, such as {0,1}. </a:t>
            </a:r>
            <a:endParaRPr lang="zh-CN" altLang="en-US" sz="3200" dirty="0">
              <a:ea typeface="宋体" panose="02010600030101010101" pitchFamily="2" charset="-122"/>
            </a:endParaRPr>
          </a:p>
        </p:txBody>
      </p:sp>
    </p:spTree>
    <p:extLst>
      <p:ext uri="{BB962C8B-B14F-4D97-AF65-F5344CB8AC3E}">
        <p14:creationId xmlns="" xmlns:p14="http://schemas.microsoft.com/office/powerpoint/2010/main" val="3335993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xEl>
                                              <p:pRg st="0" end="0"/>
                                            </p:txEl>
                                          </p:spTgt>
                                        </p:tgtEl>
                                        <p:attrNameLst>
                                          <p:attrName>style.visibility</p:attrName>
                                        </p:attrNameLst>
                                      </p:cBhvr>
                                      <p:to>
                                        <p:strVal val="visible"/>
                                      </p:to>
                                    </p:set>
                                    <p:anim calcmode="lin" valueType="num">
                                      <p:cBhvr additive="base">
                                        <p:cTn id="13"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7">
                                            <p:txEl>
                                              <p:pRg st="0" end="0"/>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7">
                                            <p:txEl>
                                              <p:pRg st="1" end="1"/>
                                            </p:txEl>
                                          </p:spTgt>
                                        </p:tgtEl>
                                        <p:attrNameLst>
                                          <p:attrName>style.visibility</p:attrName>
                                        </p:attrNameLst>
                                      </p:cBhvr>
                                      <p:to>
                                        <p:strVal val="visible"/>
                                      </p:to>
                                    </p:set>
                                    <p:anim calcmode="lin" valueType="num">
                                      <p:cBhvr additive="base">
                                        <p:cTn id="17" dur="500" fill="hold"/>
                                        <p:tgtEl>
                                          <p:spTgt spid="7">
                                            <p:txEl>
                                              <p:pRg st="1" end="1"/>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7">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B7E49A0A-989F-47C6-B7E7-DF67E8196DC1}"/>
              </a:ext>
            </a:extLst>
          </p:cNvPr>
          <p:cNvSpPr>
            <a:spLocks noGrp="1"/>
          </p:cNvSpPr>
          <p:nvPr>
            <p:ph type="title"/>
          </p:nvPr>
        </p:nvSpPr>
        <p:spPr>
          <a:xfrm>
            <a:off x="865401" y="382479"/>
            <a:ext cx="8614599" cy="596348"/>
          </a:xfrm>
        </p:spPr>
        <p:txBody>
          <a:bodyPr>
            <a:normAutofit fontScale="90000"/>
          </a:bodyPr>
          <a:lstStyle/>
          <a:p>
            <a:r>
              <a:rPr lang="en-US" altLang="zh-CN" dirty="0">
                <a:solidFill>
                  <a:srgbClr val="0D0957"/>
                </a:solidFill>
              </a:rPr>
              <a:t>Nondeterministic Turing machine</a:t>
            </a:r>
            <a:endParaRPr lang="zh-CN" altLang="en-US" dirty="0">
              <a:solidFill>
                <a:srgbClr val="0D0957"/>
              </a:solidFill>
            </a:endParaRPr>
          </a:p>
        </p:txBody>
      </p:sp>
      <p:sp>
        <p:nvSpPr>
          <p:cNvPr id="3" name="日期占位符 2">
            <a:extLst>
              <a:ext uri="{FF2B5EF4-FFF2-40B4-BE49-F238E27FC236}">
                <a16:creationId xmlns="" xmlns:a16="http://schemas.microsoft.com/office/drawing/2014/main" id="{DDD82C4A-1967-4A83-BA7B-0F8408641242}"/>
              </a:ext>
            </a:extLst>
          </p:cNvPr>
          <p:cNvSpPr>
            <a:spLocks noGrp="1"/>
          </p:cNvSpPr>
          <p:nvPr>
            <p:ph type="dt" sz="half" idx="10"/>
          </p:nvPr>
        </p:nvSpPr>
        <p:spPr/>
        <p:txBody>
          <a:bodyPr/>
          <a:lstStyle/>
          <a:p>
            <a:fld id="{35FB0823-911F-469A-A62A-3DB6146431A6}" type="datetime1">
              <a:rPr lang="zh-CN" altLang="en-US" smtClean="0"/>
              <a:pPr/>
              <a:t>2021/5/24</a:t>
            </a:fld>
            <a:endParaRPr lang="zh-CN" altLang="en-US"/>
          </a:p>
        </p:txBody>
      </p:sp>
      <p:sp>
        <p:nvSpPr>
          <p:cNvPr id="4" name="页脚占位符 3">
            <a:extLst>
              <a:ext uri="{FF2B5EF4-FFF2-40B4-BE49-F238E27FC236}">
                <a16:creationId xmlns="" xmlns:a16="http://schemas.microsoft.com/office/drawing/2014/main" id="{0D1963CC-E342-4B2D-9A0D-EB55782E3761}"/>
              </a:ext>
            </a:extLst>
          </p:cNvPr>
          <p:cNvSpPr>
            <a:spLocks noGrp="1"/>
          </p:cNvSpPr>
          <p:nvPr>
            <p:ph type="ftr" sz="quarter" idx="11"/>
          </p:nvPr>
        </p:nvSpPr>
        <p:spPr/>
        <p:txBody>
          <a:bodyPr/>
          <a:lstStyle/>
          <a:p>
            <a:r>
              <a:rPr lang="zh-CN" altLang="en-US"/>
              <a:t>学而不厌，诲人不倦</a:t>
            </a:r>
            <a:endParaRPr lang="zh-CN" altLang="en-US" dirty="0"/>
          </a:p>
        </p:txBody>
      </p:sp>
      <p:sp>
        <p:nvSpPr>
          <p:cNvPr id="5" name="灯片编号占位符 4">
            <a:extLst>
              <a:ext uri="{FF2B5EF4-FFF2-40B4-BE49-F238E27FC236}">
                <a16:creationId xmlns="" xmlns:a16="http://schemas.microsoft.com/office/drawing/2014/main" id="{9BE58FC4-E38E-4D0C-B8EA-BDF6DB30B4A8}"/>
              </a:ext>
            </a:extLst>
          </p:cNvPr>
          <p:cNvSpPr>
            <a:spLocks noGrp="1"/>
          </p:cNvSpPr>
          <p:nvPr>
            <p:ph type="sldNum" sz="quarter" idx="12"/>
          </p:nvPr>
        </p:nvSpPr>
        <p:spPr/>
        <p:txBody>
          <a:bodyPr/>
          <a:lstStyle/>
          <a:p>
            <a:fld id="{E60F2D4F-2241-454B-AF5D-961C997CB3BA}" type="slidenum">
              <a:rPr lang="zh-CN" altLang="en-US" smtClean="0"/>
              <a:pPr/>
              <a:t>8</a:t>
            </a:fld>
            <a:endParaRPr lang="zh-CN" altLang="en-US"/>
          </a:p>
        </p:txBody>
      </p:sp>
      <p:sp>
        <p:nvSpPr>
          <p:cNvPr id="6" name="Rectangle 3">
            <a:extLst>
              <a:ext uri="{FF2B5EF4-FFF2-40B4-BE49-F238E27FC236}">
                <a16:creationId xmlns="" xmlns:a16="http://schemas.microsoft.com/office/drawing/2014/main" id="{4E0C1295-AD5F-4E66-93FF-3404DFED2404}"/>
              </a:ext>
            </a:extLst>
          </p:cNvPr>
          <p:cNvSpPr txBox="1">
            <a:spLocks noChangeArrowheads="1"/>
          </p:cNvSpPr>
          <p:nvPr/>
        </p:nvSpPr>
        <p:spPr>
          <a:xfrm>
            <a:off x="1272000" y="1197000"/>
            <a:ext cx="7772400" cy="28800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ltLang="zh-CN" b="1" dirty="0">
              <a:latin typeface="宋体" panose="02010600030101010101" pitchFamily="2" charset="-122"/>
              <a:ea typeface="宋体" panose="02010600030101010101" pitchFamily="2" charset="-122"/>
            </a:endParaRPr>
          </a:p>
          <a:p>
            <a:r>
              <a:rPr lang="en-US" altLang="zh-CN" b="1" dirty="0" smtClean="0">
                <a:ea typeface="宋体" panose="02010600030101010101" pitchFamily="2" charset="-122"/>
              </a:rPr>
              <a:t>Definition</a:t>
            </a:r>
            <a:r>
              <a:rPr lang="en-US" altLang="zh-CN" b="1" dirty="0">
                <a:ea typeface="宋体" panose="02010600030101010101" pitchFamily="2" charset="-122"/>
              </a:rPr>
              <a:t>:</a:t>
            </a:r>
            <a:r>
              <a:rPr lang="en-US" altLang="zh-CN" dirty="0">
                <a:ea typeface="宋体" panose="02010600030101010101" pitchFamily="2" charset="-122"/>
              </a:rPr>
              <a:t> A </a:t>
            </a:r>
            <a:r>
              <a:rPr lang="en-US" altLang="zh-CN" i="1" dirty="0">
                <a:ea typeface="宋体" panose="02010600030101010101" pitchFamily="2" charset="-122"/>
                <a:hlinkClick r:id="rId2"/>
              </a:rPr>
              <a:t>Turing machine</a:t>
            </a:r>
            <a:r>
              <a:rPr lang="en-US" altLang="zh-CN" dirty="0">
                <a:ea typeface="宋体" panose="02010600030101010101" pitchFamily="2" charset="-122"/>
              </a:rPr>
              <a:t> which has more than one </a:t>
            </a:r>
            <a:r>
              <a:rPr lang="en-US" altLang="zh-CN" i="1" dirty="0">
                <a:ea typeface="宋体" panose="02010600030101010101" pitchFamily="2" charset="-122"/>
                <a:hlinkClick r:id="rId3"/>
              </a:rPr>
              <a:t>next state</a:t>
            </a:r>
            <a:r>
              <a:rPr lang="en-US" altLang="zh-CN" dirty="0">
                <a:ea typeface="宋体" panose="02010600030101010101" pitchFamily="2" charset="-122"/>
              </a:rPr>
              <a:t> for some combinations of contents of the current cell and current state. An input is accepted if any move sequence leads to acceptance.</a:t>
            </a:r>
            <a:r>
              <a:rPr lang="en-US" altLang="zh-CN" dirty="0"/>
              <a:t> </a:t>
            </a:r>
            <a:endParaRPr lang="zh-CN" altLang="en-US" dirty="0"/>
          </a:p>
        </p:txBody>
      </p:sp>
      <p:pic>
        <p:nvPicPr>
          <p:cNvPr id="50178" name="Picture 2" descr="http://p3.pstatp.com/large/162d0003dc874e13c15c"/>
          <p:cNvPicPr>
            <a:picLocks noChangeAspect="1" noChangeArrowheads="1"/>
          </p:cNvPicPr>
          <p:nvPr/>
        </p:nvPicPr>
        <p:blipFill>
          <a:blip r:embed="rId4" cstate="print"/>
          <a:srcRect/>
          <a:stretch>
            <a:fillRect/>
          </a:stretch>
        </p:blipFill>
        <p:spPr bwMode="auto">
          <a:xfrm>
            <a:off x="3154749" y="4077000"/>
            <a:ext cx="4381251" cy="1892702"/>
          </a:xfrm>
          <a:prstGeom prst="rect">
            <a:avLst/>
          </a:prstGeom>
          <a:noFill/>
        </p:spPr>
      </p:pic>
    </p:spTree>
    <p:extLst>
      <p:ext uri="{BB962C8B-B14F-4D97-AF65-F5344CB8AC3E}">
        <p14:creationId xmlns="" xmlns:p14="http://schemas.microsoft.com/office/powerpoint/2010/main" val="2078775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 calcmode="lin" valueType="num">
                                      <p:cBhvr additive="base">
                                        <p:cTn id="7"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39F6AE17-9EC0-42C9-AA43-4F61434E8503}"/>
              </a:ext>
            </a:extLst>
          </p:cNvPr>
          <p:cNvSpPr>
            <a:spLocks noGrp="1"/>
          </p:cNvSpPr>
          <p:nvPr>
            <p:ph type="title"/>
          </p:nvPr>
        </p:nvSpPr>
        <p:spPr>
          <a:xfrm>
            <a:off x="865401" y="382479"/>
            <a:ext cx="7935699" cy="596348"/>
          </a:xfrm>
        </p:spPr>
        <p:txBody>
          <a:bodyPr>
            <a:normAutofit fontScale="90000"/>
          </a:bodyPr>
          <a:lstStyle/>
          <a:p>
            <a:r>
              <a:rPr lang="en-US" altLang="ko-KR" b="1" dirty="0">
                <a:solidFill>
                  <a:srgbClr val="0D0957"/>
                </a:solidFill>
                <a:latin typeface="Times New Roman" panose="02020603050405020304" pitchFamily="18" charset="0"/>
              </a:rPr>
              <a:t>17.1 Confronting the Real World</a:t>
            </a:r>
            <a:endParaRPr lang="zh-CN" altLang="en-US" dirty="0">
              <a:solidFill>
                <a:srgbClr val="0D0957"/>
              </a:solidFill>
            </a:endParaRPr>
          </a:p>
        </p:txBody>
      </p:sp>
      <p:sp>
        <p:nvSpPr>
          <p:cNvPr id="3" name="日期占位符 2">
            <a:extLst>
              <a:ext uri="{FF2B5EF4-FFF2-40B4-BE49-F238E27FC236}">
                <a16:creationId xmlns="" xmlns:a16="http://schemas.microsoft.com/office/drawing/2014/main" id="{8C814561-FFAE-44FB-A81B-E36004F98282}"/>
              </a:ext>
            </a:extLst>
          </p:cNvPr>
          <p:cNvSpPr>
            <a:spLocks noGrp="1"/>
          </p:cNvSpPr>
          <p:nvPr>
            <p:ph type="dt" sz="half" idx="10"/>
          </p:nvPr>
        </p:nvSpPr>
        <p:spPr/>
        <p:txBody>
          <a:bodyPr/>
          <a:lstStyle/>
          <a:p>
            <a:fld id="{35FB0823-911F-469A-A62A-3DB6146431A6}" type="datetime1">
              <a:rPr lang="zh-CN" altLang="en-US" smtClean="0"/>
              <a:pPr/>
              <a:t>2021/5/24</a:t>
            </a:fld>
            <a:endParaRPr lang="zh-CN" altLang="en-US"/>
          </a:p>
        </p:txBody>
      </p:sp>
      <p:sp>
        <p:nvSpPr>
          <p:cNvPr id="4" name="页脚占位符 3">
            <a:extLst>
              <a:ext uri="{FF2B5EF4-FFF2-40B4-BE49-F238E27FC236}">
                <a16:creationId xmlns="" xmlns:a16="http://schemas.microsoft.com/office/drawing/2014/main" id="{698EB311-AC17-4737-9D8A-CEC8194DD1CD}"/>
              </a:ext>
            </a:extLst>
          </p:cNvPr>
          <p:cNvSpPr>
            <a:spLocks noGrp="1"/>
          </p:cNvSpPr>
          <p:nvPr>
            <p:ph type="ftr" sz="quarter" idx="11"/>
          </p:nvPr>
        </p:nvSpPr>
        <p:spPr/>
        <p:txBody>
          <a:bodyPr/>
          <a:lstStyle/>
          <a:p>
            <a:r>
              <a:rPr lang="zh-CN" altLang="en-US"/>
              <a:t>学而不厌，诲人不倦</a:t>
            </a:r>
            <a:endParaRPr lang="zh-CN" altLang="en-US" dirty="0"/>
          </a:p>
        </p:txBody>
      </p:sp>
      <p:sp>
        <p:nvSpPr>
          <p:cNvPr id="5" name="灯片编号占位符 4">
            <a:extLst>
              <a:ext uri="{FF2B5EF4-FFF2-40B4-BE49-F238E27FC236}">
                <a16:creationId xmlns="" xmlns:a16="http://schemas.microsoft.com/office/drawing/2014/main" id="{9ED2E95C-B526-4BFC-B378-EEB2A32CA52D}"/>
              </a:ext>
            </a:extLst>
          </p:cNvPr>
          <p:cNvSpPr>
            <a:spLocks noGrp="1"/>
          </p:cNvSpPr>
          <p:nvPr>
            <p:ph type="sldNum" sz="quarter" idx="12"/>
          </p:nvPr>
        </p:nvSpPr>
        <p:spPr/>
        <p:txBody>
          <a:bodyPr/>
          <a:lstStyle/>
          <a:p>
            <a:fld id="{E60F2D4F-2241-454B-AF5D-961C997CB3BA}" type="slidenum">
              <a:rPr lang="zh-CN" altLang="en-US" smtClean="0"/>
              <a:pPr/>
              <a:t>9</a:t>
            </a:fld>
            <a:endParaRPr lang="zh-CN" altLang="en-US"/>
          </a:p>
        </p:txBody>
      </p:sp>
      <p:sp>
        <p:nvSpPr>
          <p:cNvPr id="6" name="Rectangle 3">
            <a:extLst>
              <a:ext uri="{FF2B5EF4-FFF2-40B4-BE49-F238E27FC236}">
                <a16:creationId xmlns="" xmlns:a16="http://schemas.microsoft.com/office/drawing/2014/main" id="{2E898C23-8FC2-4689-BC55-95F907A0D39B}"/>
              </a:ext>
            </a:extLst>
          </p:cNvPr>
          <p:cNvSpPr txBox="1">
            <a:spLocks noChangeArrowheads="1"/>
          </p:cNvSpPr>
          <p:nvPr/>
        </p:nvSpPr>
        <p:spPr>
          <a:xfrm>
            <a:off x="1128000" y="1542236"/>
            <a:ext cx="9504000" cy="43434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ko-KR" dirty="0"/>
              <a:t>To make reasoning more efficient</a:t>
            </a:r>
          </a:p>
          <a:p>
            <a:pPr lvl="1"/>
            <a:r>
              <a:rPr lang="en-US" altLang="ko-KR" dirty="0"/>
              <a:t>We could use procedures that might </a:t>
            </a:r>
            <a:r>
              <a:rPr lang="en-US" altLang="ko-KR" dirty="0">
                <a:solidFill>
                  <a:srgbClr val="FF0000"/>
                </a:solidFill>
              </a:rPr>
              <a:t>occasionally</a:t>
            </a:r>
            <a:r>
              <a:rPr lang="en-US" altLang="ko-KR" dirty="0"/>
              <a:t> prove an untrue formula</a:t>
            </a:r>
            <a:r>
              <a:rPr lang="en-US" altLang="ko-KR" dirty="0" smtClean="0"/>
              <a:t>.</a:t>
            </a:r>
          </a:p>
          <a:p>
            <a:pPr lvl="1"/>
            <a:endParaRPr lang="en-US" altLang="ko-KR" dirty="0"/>
          </a:p>
          <a:p>
            <a:pPr lvl="1"/>
            <a:r>
              <a:rPr lang="en-US" altLang="ko-KR" dirty="0"/>
              <a:t>We could use procedures that might </a:t>
            </a:r>
            <a:r>
              <a:rPr lang="en-US" altLang="ko-KR" dirty="0">
                <a:solidFill>
                  <a:srgbClr val="FF0000"/>
                </a:solidFill>
              </a:rPr>
              <a:t>not be guaranteed </a:t>
            </a:r>
            <a:r>
              <a:rPr lang="en-US" altLang="ko-KR" dirty="0"/>
              <a:t>to find proofs of true formulas</a:t>
            </a:r>
            <a:r>
              <a:rPr lang="en-US" altLang="ko-KR" dirty="0" smtClean="0"/>
              <a:t>.</a:t>
            </a:r>
          </a:p>
          <a:p>
            <a:pPr lvl="1"/>
            <a:endParaRPr lang="en-US" altLang="ko-KR" dirty="0"/>
          </a:p>
          <a:p>
            <a:pPr lvl="1"/>
            <a:r>
              <a:rPr lang="en-US" altLang="ko-KR" dirty="0"/>
              <a:t>We could use a language that is less expressive than the full predicate calculus</a:t>
            </a:r>
            <a:r>
              <a:rPr lang="en-US" altLang="ko-KR" dirty="0" smtClean="0"/>
              <a:t>.</a:t>
            </a:r>
          </a:p>
          <a:p>
            <a:pPr lvl="1"/>
            <a:endParaRPr lang="en-US" altLang="ko-KR" dirty="0"/>
          </a:p>
          <a:p>
            <a:pPr lvl="2"/>
            <a:r>
              <a:rPr lang="en-US" altLang="ko-KR" dirty="0"/>
              <a:t>Reasoning is typically more efficient with Horn clauses.</a:t>
            </a:r>
          </a:p>
        </p:txBody>
      </p:sp>
    </p:spTree>
    <p:extLst>
      <p:ext uri="{BB962C8B-B14F-4D97-AF65-F5344CB8AC3E}">
        <p14:creationId xmlns="" xmlns:p14="http://schemas.microsoft.com/office/powerpoint/2010/main" val="1840795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wipe(down)">
                                      <p:cBhvr>
                                        <p:cTn id="7" dur="580">
                                          <p:stCondLst>
                                            <p:cond delay="0"/>
                                          </p:stCondLst>
                                        </p:cTn>
                                        <p:tgtEl>
                                          <p:spTgt spid="6">
                                            <p:txEl>
                                              <p:pRg st="0" end="0"/>
                                            </p:txEl>
                                          </p:spTgt>
                                        </p:tgtEl>
                                      </p:cBhvr>
                                    </p:animEffect>
                                    <p:anim calcmode="lin" valueType="num">
                                      <p:cBhvr>
                                        <p:cTn id="8" dur="1822" tmFilter="0,0; 0.14,0.36; 0.43,0.73; 0.71,0.91; 1.0,1.0">
                                          <p:stCondLst>
                                            <p:cond delay="0"/>
                                          </p:stCondLst>
                                        </p:cTn>
                                        <p:tgtEl>
                                          <p:spTgt spid="6">
                                            <p:txEl>
                                              <p:pRg st="0" end="0"/>
                                            </p:txEl>
                                          </p:spTgt>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6">
                                            <p:txEl>
                                              <p:pRg st="0" end="0"/>
                                            </p:txEl>
                                          </p:spTgt>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6">
                                            <p:txEl>
                                              <p:pRg st="0" end="0"/>
                                            </p:txEl>
                                          </p:spTgt>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6">
                                            <p:txEl>
                                              <p:pRg st="0" end="0"/>
                                            </p:txEl>
                                          </p:spTgt>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6">
                                            <p:txEl>
                                              <p:pRg st="0" end="0"/>
                                            </p:txEl>
                                          </p:spTgt>
                                        </p:tgtEl>
                                        <p:attrNameLst>
                                          <p:attrName>ppt_y</p:attrName>
                                        </p:attrNameLst>
                                      </p:cBhvr>
                                      <p:tavLst>
                                        <p:tav tm="0" fmla="#ppt_y-sin(pi*$)/81">
                                          <p:val>
                                            <p:fltVal val="0"/>
                                          </p:val>
                                        </p:tav>
                                        <p:tav tm="100000">
                                          <p:val>
                                            <p:fltVal val="1"/>
                                          </p:val>
                                        </p:tav>
                                      </p:tavLst>
                                    </p:anim>
                                    <p:animScale>
                                      <p:cBhvr>
                                        <p:cTn id="13" dur="26">
                                          <p:stCondLst>
                                            <p:cond delay="650"/>
                                          </p:stCondLst>
                                        </p:cTn>
                                        <p:tgtEl>
                                          <p:spTgt spid="6">
                                            <p:txEl>
                                              <p:pRg st="0" end="0"/>
                                            </p:txEl>
                                          </p:spTgt>
                                        </p:tgtEl>
                                      </p:cBhvr>
                                      <p:to x="100000" y="60000"/>
                                    </p:animScale>
                                    <p:animScale>
                                      <p:cBhvr>
                                        <p:cTn id="14" dur="166" decel="50000">
                                          <p:stCondLst>
                                            <p:cond delay="676"/>
                                          </p:stCondLst>
                                        </p:cTn>
                                        <p:tgtEl>
                                          <p:spTgt spid="6">
                                            <p:txEl>
                                              <p:pRg st="0" end="0"/>
                                            </p:txEl>
                                          </p:spTgt>
                                        </p:tgtEl>
                                      </p:cBhvr>
                                      <p:to x="100000" y="100000"/>
                                    </p:animScale>
                                    <p:animScale>
                                      <p:cBhvr>
                                        <p:cTn id="15" dur="26">
                                          <p:stCondLst>
                                            <p:cond delay="1312"/>
                                          </p:stCondLst>
                                        </p:cTn>
                                        <p:tgtEl>
                                          <p:spTgt spid="6">
                                            <p:txEl>
                                              <p:pRg st="0" end="0"/>
                                            </p:txEl>
                                          </p:spTgt>
                                        </p:tgtEl>
                                      </p:cBhvr>
                                      <p:to x="100000" y="80000"/>
                                    </p:animScale>
                                    <p:animScale>
                                      <p:cBhvr>
                                        <p:cTn id="16" dur="166" decel="50000">
                                          <p:stCondLst>
                                            <p:cond delay="1338"/>
                                          </p:stCondLst>
                                        </p:cTn>
                                        <p:tgtEl>
                                          <p:spTgt spid="6">
                                            <p:txEl>
                                              <p:pRg st="0" end="0"/>
                                            </p:txEl>
                                          </p:spTgt>
                                        </p:tgtEl>
                                      </p:cBhvr>
                                      <p:to x="100000" y="100000"/>
                                    </p:animScale>
                                    <p:animScale>
                                      <p:cBhvr>
                                        <p:cTn id="17" dur="26">
                                          <p:stCondLst>
                                            <p:cond delay="1642"/>
                                          </p:stCondLst>
                                        </p:cTn>
                                        <p:tgtEl>
                                          <p:spTgt spid="6">
                                            <p:txEl>
                                              <p:pRg st="0" end="0"/>
                                            </p:txEl>
                                          </p:spTgt>
                                        </p:tgtEl>
                                      </p:cBhvr>
                                      <p:to x="100000" y="90000"/>
                                    </p:animScale>
                                    <p:animScale>
                                      <p:cBhvr>
                                        <p:cTn id="18" dur="166" decel="50000">
                                          <p:stCondLst>
                                            <p:cond delay="1668"/>
                                          </p:stCondLst>
                                        </p:cTn>
                                        <p:tgtEl>
                                          <p:spTgt spid="6">
                                            <p:txEl>
                                              <p:pRg st="0" end="0"/>
                                            </p:txEl>
                                          </p:spTgt>
                                        </p:tgtEl>
                                      </p:cBhvr>
                                      <p:to x="100000" y="100000"/>
                                    </p:animScale>
                                    <p:animScale>
                                      <p:cBhvr>
                                        <p:cTn id="19" dur="26">
                                          <p:stCondLst>
                                            <p:cond delay="1808"/>
                                          </p:stCondLst>
                                        </p:cTn>
                                        <p:tgtEl>
                                          <p:spTgt spid="6">
                                            <p:txEl>
                                              <p:pRg st="0" end="0"/>
                                            </p:txEl>
                                          </p:spTgt>
                                        </p:tgtEl>
                                      </p:cBhvr>
                                      <p:to x="100000" y="95000"/>
                                    </p:animScale>
                                    <p:animScale>
                                      <p:cBhvr>
                                        <p:cTn id="20" dur="166" decel="50000">
                                          <p:stCondLst>
                                            <p:cond delay="1834"/>
                                          </p:stCondLst>
                                        </p:cTn>
                                        <p:tgtEl>
                                          <p:spTgt spid="6">
                                            <p:txEl>
                                              <p:pRg st="0" end="0"/>
                                            </p:txEl>
                                          </p:spTgt>
                                        </p:tgtEl>
                                      </p:cBhvr>
                                      <p:to x="100000" y="100000"/>
                                    </p:animScale>
                                  </p:childTnLst>
                                </p:cTn>
                              </p:par>
                              <p:par>
                                <p:cTn id="21" presetID="26" presetClass="entr" presetSubtype="0" fill="hold" nodeType="withEffect">
                                  <p:stCondLst>
                                    <p:cond delay="0"/>
                                  </p:stCondLst>
                                  <p:childTnLst>
                                    <p:set>
                                      <p:cBhvr>
                                        <p:cTn id="22" dur="1" fill="hold">
                                          <p:stCondLst>
                                            <p:cond delay="0"/>
                                          </p:stCondLst>
                                        </p:cTn>
                                        <p:tgtEl>
                                          <p:spTgt spid="6">
                                            <p:txEl>
                                              <p:pRg st="1" end="1"/>
                                            </p:txEl>
                                          </p:spTgt>
                                        </p:tgtEl>
                                        <p:attrNameLst>
                                          <p:attrName>style.visibility</p:attrName>
                                        </p:attrNameLst>
                                      </p:cBhvr>
                                      <p:to>
                                        <p:strVal val="visible"/>
                                      </p:to>
                                    </p:set>
                                    <p:animEffect transition="in" filter="wipe(down)">
                                      <p:cBhvr>
                                        <p:cTn id="23" dur="580">
                                          <p:stCondLst>
                                            <p:cond delay="0"/>
                                          </p:stCondLst>
                                        </p:cTn>
                                        <p:tgtEl>
                                          <p:spTgt spid="6">
                                            <p:txEl>
                                              <p:pRg st="1" end="1"/>
                                            </p:txEl>
                                          </p:spTgt>
                                        </p:tgtEl>
                                      </p:cBhvr>
                                    </p:animEffect>
                                    <p:anim calcmode="lin" valueType="num">
                                      <p:cBhvr>
                                        <p:cTn id="24" dur="1822" tmFilter="0,0; 0.14,0.36; 0.43,0.73; 0.71,0.91; 1.0,1.0">
                                          <p:stCondLst>
                                            <p:cond delay="0"/>
                                          </p:stCondLst>
                                        </p:cTn>
                                        <p:tgtEl>
                                          <p:spTgt spid="6">
                                            <p:txEl>
                                              <p:pRg st="1" end="1"/>
                                            </p:txEl>
                                          </p:spTgt>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6">
                                            <p:txEl>
                                              <p:pRg st="1" end="1"/>
                                            </p:txEl>
                                          </p:spTgt>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6">
                                            <p:txEl>
                                              <p:pRg st="1" end="1"/>
                                            </p:txEl>
                                          </p:spTgt>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6">
                                            <p:txEl>
                                              <p:pRg st="1" end="1"/>
                                            </p:txEl>
                                          </p:spTgt>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6">
                                            <p:txEl>
                                              <p:pRg st="1" end="1"/>
                                            </p:txEl>
                                          </p:spTgt>
                                        </p:tgtEl>
                                        <p:attrNameLst>
                                          <p:attrName>ppt_y</p:attrName>
                                        </p:attrNameLst>
                                      </p:cBhvr>
                                      <p:tavLst>
                                        <p:tav tm="0" fmla="#ppt_y-sin(pi*$)/81">
                                          <p:val>
                                            <p:fltVal val="0"/>
                                          </p:val>
                                        </p:tav>
                                        <p:tav tm="100000">
                                          <p:val>
                                            <p:fltVal val="1"/>
                                          </p:val>
                                        </p:tav>
                                      </p:tavLst>
                                    </p:anim>
                                    <p:animScale>
                                      <p:cBhvr>
                                        <p:cTn id="29" dur="26">
                                          <p:stCondLst>
                                            <p:cond delay="650"/>
                                          </p:stCondLst>
                                        </p:cTn>
                                        <p:tgtEl>
                                          <p:spTgt spid="6">
                                            <p:txEl>
                                              <p:pRg st="1" end="1"/>
                                            </p:txEl>
                                          </p:spTgt>
                                        </p:tgtEl>
                                      </p:cBhvr>
                                      <p:to x="100000" y="60000"/>
                                    </p:animScale>
                                    <p:animScale>
                                      <p:cBhvr>
                                        <p:cTn id="30" dur="166" decel="50000">
                                          <p:stCondLst>
                                            <p:cond delay="676"/>
                                          </p:stCondLst>
                                        </p:cTn>
                                        <p:tgtEl>
                                          <p:spTgt spid="6">
                                            <p:txEl>
                                              <p:pRg st="1" end="1"/>
                                            </p:txEl>
                                          </p:spTgt>
                                        </p:tgtEl>
                                      </p:cBhvr>
                                      <p:to x="100000" y="100000"/>
                                    </p:animScale>
                                    <p:animScale>
                                      <p:cBhvr>
                                        <p:cTn id="31" dur="26">
                                          <p:stCondLst>
                                            <p:cond delay="1312"/>
                                          </p:stCondLst>
                                        </p:cTn>
                                        <p:tgtEl>
                                          <p:spTgt spid="6">
                                            <p:txEl>
                                              <p:pRg st="1" end="1"/>
                                            </p:txEl>
                                          </p:spTgt>
                                        </p:tgtEl>
                                      </p:cBhvr>
                                      <p:to x="100000" y="80000"/>
                                    </p:animScale>
                                    <p:animScale>
                                      <p:cBhvr>
                                        <p:cTn id="32" dur="166" decel="50000">
                                          <p:stCondLst>
                                            <p:cond delay="1338"/>
                                          </p:stCondLst>
                                        </p:cTn>
                                        <p:tgtEl>
                                          <p:spTgt spid="6">
                                            <p:txEl>
                                              <p:pRg st="1" end="1"/>
                                            </p:txEl>
                                          </p:spTgt>
                                        </p:tgtEl>
                                      </p:cBhvr>
                                      <p:to x="100000" y="100000"/>
                                    </p:animScale>
                                    <p:animScale>
                                      <p:cBhvr>
                                        <p:cTn id="33" dur="26">
                                          <p:stCondLst>
                                            <p:cond delay="1642"/>
                                          </p:stCondLst>
                                        </p:cTn>
                                        <p:tgtEl>
                                          <p:spTgt spid="6">
                                            <p:txEl>
                                              <p:pRg st="1" end="1"/>
                                            </p:txEl>
                                          </p:spTgt>
                                        </p:tgtEl>
                                      </p:cBhvr>
                                      <p:to x="100000" y="90000"/>
                                    </p:animScale>
                                    <p:animScale>
                                      <p:cBhvr>
                                        <p:cTn id="34" dur="166" decel="50000">
                                          <p:stCondLst>
                                            <p:cond delay="1668"/>
                                          </p:stCondLst>
                                        </p:cTn>
                                        <p:tgtEl>
                                          <p:spTgt spid="6">
                                            <p:txEl>
                                              <p:pRg st="1" end="1"/>
                                            </p:txEl>
                                          </p:spTgt>
                                        </p:tgtEl>
                                      </p:cBhvr>
                                      <p:to x="100000" y="100000"/>
                                    </p:animScale>
                                    <p:animScale>
                                      <p:cBhvr>
                                        <p:cTn id="35" dur="26">
                                          <p:stCondLst>
                                            <p:cond delay="1808"/>
                                          </p:stCondLst>
                                        </p:cTn>
                                        <p:tgtEl>
                                          <p:spTgt spid="6">
                                            <p:txEl>
                                              <p:pRg st="1" end="1"/>
                                            </p:txEl>
                                          </p:spTgt>
                                        </p:tgtEl>
                                      </p:cBhvr>
                                      <p:to x="100000" y="95000"/>
                                    </p:animScale>
                                    <p:animScale>
                                      <p:cBhvr>
                                        <p:cTn id="36" dur="166" decel="50000">
                                          <p:stCondLst>
                                            <p:cond delay="1834"/>
                                          </p:stCondLst>
                                        </p:cTn>
                                        <p:tgtEl>
                                          <p:spTgt spid="6">
                                            <p:txEl>
                                              <p:pRg st="1" end="1"/>
                                            </p:txEl>
                                          </p:spTgt>
                                        </p:tgtEl>
                                      </p:cBhvr>
                                      <p:to x="100000" y="100000"/>
                                    </p:animScale>
                                  </p:childTnLst>
                                </p:cTn>
                              </p:par>
                              <p:par>
                                <p:cTn id="37" presetID="26" presetClass="entr" presetSubtype="0" fill="hold" nodeType="withEffect">
                                  <p:stCondLst>
                                    <p:cond delay="0"/>
                                  </p:stCondLst>
                                  <p:childTnLst>
                                    <p:set>
                                      <p:cBhvr>
                                        <p:cTn id="38" dur="1" fill="hold">
                                          <p:stCondLst>
                                            <p:cond delay="0"/>
                                          </p:stCondLst>
                                        </p:cTn>
                                        <p:tgtEl>
                                          <p:spTgt spid="6">
                                            <p:txEl>
                                              <p:pRg st="3" end="3"/>
                                            </p:txEl>
                                          </p:spTgt>
                                        </p:tgtEl>
                                        <p:attrNameLst>
                                          <p:attrName>style.visibility</p:attrName>
                                        </p:attrNameLst>
                                      </p:cBhvr>
                                      <p:to>
                                        <p:strVal val="visible"/>
                                      </p:to>
                                    </p:set>
                                    <p:animEffect transition="in" filter="wipe(down)">
                                      <p:cBhvr>
                                        <p:cTn id="39" dur="580">
                                          <p:stCondLst>
                                            <p:cond delay="0"/>
                                          </p:stCondLst>
                                        </p:cTn>
                                        <p:tgtEl>
                                          <p:spTgt spid="6">
                                            <p:txEl>
                                              <p:pRg st="3" end="3"/>
                                            </p:txEl>
                                          </p:spTgt>
                                        </p:tgtEl>
                                      </p:cBhvr>
                                    </p:animEffect>
                                    <p:anim calcmode="lin" valueType="num">
                                      <p:cBhvr>
                                        <p:cTn id="40" dur="1822" tmFilter="0,0; 0.14,0.36; 0.43,0.73; 0.71,0.91; 1.0,1.0">
                                          <p:stCondLst>
                                            <p:cond delay="0"/>
                                          </p:stCondLst>
                                        </p:cTn>
                                        <p:tgtEl>
                                          <p:spTgt spid="6">
                                            <p:txEl>
                                              <p:pRg st="3" end="3"/>
                                            </p:txEl>
                                          </p:spTgt>
                                        </p:tgtEl>
                                        <p:attrNameLst>
                                          <p:attrName>ppt_x</p:attrName>
                                        </p:attrNameLst>
                                      </p:cBhvr>
                                      <p:tavLst>
                                        <p:tav tm="0">
                                          <p:val>
                                            <p:strVal val="#ppt_x-0.25"/>
                                          </p:val>
                                        </p:tav>
                                        <p:tav tm="100000">
                                          <p:val>
                                            <p:strVal val="#ppt_x"/>
                                          </p:val>
                                        </p:tav>
                                      </p:tavLst>
                                    </p:anim>
                                    <p:anim calcmode="lin" valueType="num">
                                      <p:cBhvr>
                                        <p:cTn id="41" dur="664" tmFilter="0.0,0.0; 0.25,0.07; 0.50,0.2; 0.75,0.467; 1.0,1.0">
                                          <p:stCondLst>
                                            <p:cond delay="0"/>
                                          </p:stCondLst>
                                        </p:cTn>
                                        <p:tgtEl>
                                          <p:spTgt spid="6">
                                            <p:txEl>
                                              <p:pRg st="3" end="3"/>
                                            </p:txEl>
                                          </p:spTgt>
                                        </p:tgtEl>
                                        <p:attrNameLst>
                                          <p:attrName>ppt_y</p:attrName>
                                        </p:attrNameLst>
                                      </p:cBhvr>
                                      <p:tavLst>
                                        <p:tav tm="0" fmla="#ppt_y-sin(pi*$)/3">
                                          <p:val>
                                            <p:fltVal val="0.5"/>
                                          </p:val>
                                        </p:tav>
                                        <p:tav tm="100000">
                                          <p:val>
                                            <p:fltVal val="1"/>
                                          </p:val>
                                        </p:tav>
                                      </p:tavLst>
                                    </p:anim>
                                    <p:anim calcmode="lin" valueType="num">
                                      <p:cBhvr>
                                        <p:cTn id="42" dur="664" tmFilter="0, 0; 0.125,0.2665; 0.25,0.4; 0.375,0.465; 0.5,0.5;  0.625,0.535; 0.75,0.6; 0.875,0.7335; 1,1">
                                          <p:stCondLst>
                                            <p:cond delay="664"/>
                                          </p:stCondLst>
                                        </p:cTn>
                                        <p:tgtEl>
                                          <p:spTgt spid="6">
                                            <p:txEl>
                                              <p:pRg st="3" end="3"/>
                                            </p:txEl>
                                          </p:spTgt>
                                        </p:tgtEl>
                                        <p:attrNameLst>
                                          <p:attrName>ppt_y</p:attrName>
                                        </p:attrNameLst>
                                      </p:cBhvr>
                                      <p:tavLst>
                                        <p:tav tm="0" fmla="#ppt_y-sin(pi*$)/9">
                                          <p:val>
                                            <p:fltVal val="0"/>
                                          </p:val>
                                        </p:tav>
                                        <p:tav tm="100000">
                                          <p:val>
                                            <p:fltVal val="1"/>
                                          </p:val>
                                        </p:tav>
                                      </p:tavLst>
                                    </p:anim>
                                    <p:anim calcmode="lin" valueType="num">
                                      <p:cBhvr>
                                        <p:cTn id="43" dur="332" tmFilter="0, 0; 0.125,0.2665; 0.25,0.4; 0.375,0.465; 0.5,0.5;  0.625,0.535; 0.75,0.6; 0.875,0.7335; 1,1">
                                          <p:stCondLst>
                                            <p:cond delay="1324"/>
                                          </p:stCondLst>
                                        </p:cTn>
                                        <p:tgtEl>
                                          <p:spTgt spid="6">
                                            <p:txEl>
                                              <p:pRg st="3" end="3"/>
                                            </p:txEl>
                                          </p:spTgt>
                                        </p:tgtEl>
                                        <p:attrNameLst>
                                          <p:attrName>ppt_y</p:attrName>
                                        </p:attrNameLst>
                                      </p:cBhvr>
                                      <p:tavLst>
                                        <p:tav tm="0" fmla="#ppt_y-sin(pi*$)/27">
                                          <p:val>
                                            <p:fltVal val="0"/>
                                          </p:val>
                                        </p:tav>
                                        <p:tav tm="100000">
                                          <p:val>
                                            <p:fltVal val="1"/>
                                          </p:val>
                                        </p:tav>
                                      </p:tavLst>
                                    </p:anim>
                                    <p:anim calcmode="lin" valueType="num">
                                      <p:cBhvr>
                                        <p:cTn id="44" dur="164" tmFilter="0, 0; 0.125,0.2665; 0.25,0.4; 0.375,0.465; 0.5,0.5;  0.625,0.535; 0.75,0.6; 0.875,0.7335; 1,1">
                                          <p:stCondLst>
                                            <p:cond delay="1656"/>
                                          </p:stCondLst>
                                        </p:cTn>
                                        <p:tgtEl>
                                          <p:spTgt spid="6">
                                            <p:txEl>
                                              <p:pRg st="3" end="3"/>
                                            </p:txEl>
                                          </p:spTgt>
                                        </p:tgtEl>
                                        <p:attrNameLst>
                                          <p:attrName>ppt_y</p:attrName>
                                        </p:attrNameLst>
                                      </p:cBhvr>
                                      <p:tavLst>
                                        <p:tav tm="0" fmla="#ppt_y-sin(pi*$)/81">
                                          <p:val>
                                            <p:fltVal val="0"/>
                                          </p:val>
                                        </p:tav>
                                        <p:tav tm="100000">
                                          <p:val>
                                            <p:fltVal val="1"/>
                                          </p:val>
                                        </p:tav>
                                      </p:tavLst>
                                    </p:anim>
                                    <p:animScale>
                                      <p:cBhvr>
                                        <p:cTn id="45" dur="26">
                                          <p:stCondLst>
                                            <p:cond delay="650"/>
                                          </p:stCondLst>
                                        </p:cTn>
                                        <p:tgtEl>
                                          <p:spTgt spid="6">
                                            <p:txEl>
                                              <p:pRg st="3" end="3"/>
                                            </p:txEl>
                                          </p:spTgt>
                                        </p:tgtEl>
                                      </p:cBhvr>
                                      <p:to x="100000" y="60000"/>
                                    </p:animScale>
                                    <p:animScale>
                                      <p:cBhvr>
                                        <p:cTn id="46" dur="166" decel="50000">
                                          <p:stCondLst>
                                            <p:cond delay="676"/>
                                          </p:stCondLst>
                                        </p:cTn>
                                        <p:tgtEl>
                                          <p:spTgt spid="6">
                                            <p:txEl>
                                              <p:pRg st="3" end="3"/>
                                            </p:txEl>
                                          </p:spTgt>
                                        </p:tgtEl>
                                      </p:cBhvr>
                                      <p:to x="100000" y="100000"/>
                                    </p:animScale>
                                    <p:animScale>
                                      <p:cBhvr>
                                        <p:cTn id="47" dur="26">
                                          <p:stCondLst>
                                            <p:cond delay="1312"/>
                                          </p:stCondLst>
                                        </p:cTn>
                                        <p:tgtEl>
                                          <p:spTgt spid="6">
                                            <p:txEl>
                                              <p:pRg st="3" end="3"/>
                                            </p:txEl>
                                          </p:spTgt>
                                        </p:tgtEl>
                                      </p:cBhvr>
                                      <p:to x="100000" y="80000"/>
                                    </p:animScale>
                                    <p:animScale>
                                      <p:cBhvr>
                                        <p:cTn id="48" dur="166" decel="50000">
                                          <p:stCondLst>
                                            <p:cond delay="1338"/>
                                          </p:stCondLst>
                                        </p:cTn>
                                        <p:tgtEl>
                                          <p:spTgt spid="6">
                                            <p:txEl>
                                              <p:pRg st="3" end="3"/>
                                            </p:txEl>
                                          </p:spTgt>
                                        </p:tgtEl>
                                      </p:cBhvr>
                                      <p:to x="100000" y="100000"/>
                                    </p:animScale>
                                    <p:animScale>
                                      <p:cBhvr>
                                        <p:cTn id="49" dur="26">
                                          <p:stCondLst>
                                            <p:cond delay="1642"/>
                                          </p:stCondLst>
                                        </p:cTn>
                                        <p:tgtEl>
                                          <p:spTgt spid="6">
                                            <p:txEl>
                                              <p:pRg st="3" end="3"/>
                                            </p:txEl>
                                          </p:spTgt>
                                        </p:tgtEl>
                                      </p:cBhvr>
                                      <p:to x="100000" y="90000"/>
                                    </p:animScale>
                                    <p:animScale>
                                      <p:cBhvr>
                                        <p:cTn id="50" dur="166" decel="50000">
                                          <p:stCondLst>
                                            <p:cond delay="1668"/>
                                          </p:stCondLst>
                                        </p:cTn>
                                        <p:tgtEl>
                                          <p:spTgt spid="6">
                                            <p:txEl>
                                              <p:pRg st="3" end="3"/>
                                            </p:txEl>
                                          </p:spTgt>
                                        </p:tgtEl>
                                      </p:cBhvr>
                                      <p:to x="100000" y="100000"/>
                                    </p:animScale>
                                    <p:animScale>
                                      <p:cBhvr>
                                        <p:cTn id="51" dur="26">
                                          <p:stCondLst>
                                            <p:cond delay="1808"/>
                                          </p:stCondLst>
                                        </p:cTn>
                                        <p:tgtEl>
                                          <p:spTgt spid="6">
                                            <p:txEl>
                                              <p:pRg st="3" end="3"/>
                                            </p:txEl>
                                          </p:spTgt>
                                        </p:tgtEl>
                                      </p:cBhvr>
                                      <p:to x="100000" y="95000"/>
                                    </p:animScale>
                                    <p:animScale>
                                      <p:cBhvr>
                                        <p:cTn id="52" dur="166" decel="50000">
                                          <p:stCondLst>
                                            <p:cond delay="1834"/>
                                          </p:stCondLst>
                                        </p:cTn>
                                        <p:tgtEl>
                                          <p:spTgt spid="6">
                                            <p:txEl>
                                              <p:pRg st="3" end="3"/>
                                            </p:txEl>
                                          </p:spTgt>
                                        </p:tgtEl>
                                      </p:cBhvr>
                                      <p:to x="100000" y="100000"/>
                                    </p:animScale>
                                  </p:childTnLst>
                                </p:cTn>
                              </p:par>
                              <p:par>
                                <p:cTn id="53" presetID="26" presetClass="entr" presetSubtype="0" fill="hold" nodeType="withEffect">
                                  <p:stCondLst>
                                    <p:cond delay="0"/>
                                  </p:stCondLst>
                                  <p:childTnLst>
                                    <p:set>
                                      <p:cBhvr>
                                        <p:cTn id="54" dur="1" fill="hold">
                                          <p:stCondLst>
                                            <p:cond delay="0"/>
                                          </p:stCondLst>
                                        </p:cTn>
                                        <p:tgtEl>
                                          <p:spTgt spid="6">
                                            <p:txEl>
                                              <p:pRg st="5" end="5"/>
                                            </p:txEl>
                                          </p:spTgt>
                                        </p:tgtEl>
                                        <p:attrNameLst>
                                          <p:attrName>style.visibility</p:attrName>
                                        </p:attrNameLst>
                                      </p:cBhvr>
                                      <p:to>
                                        <p:strVal val="visible"/>
                                      </p:to>
                                    </p:set>
                                    <p:animEffect transition="in" filter="wipe(down)">
                                      <p:cBhvr>
                                        <p:cTn id="55" dur="580">
                                          <p:stCondLst>
                                            <p:cond delay="0"/>
                                          </p:stCondLst>
                                        </p:cTn>
                                        <p:tgtEl>
                                          <p:spTgt spid="6">
                                            <p:txEl>
                                              <p:pRg st="5" end="5"/>
                                            </p:txEl>
                                          </p:spTgt>
                                        </p:tgtEl>
                                      </p:cBhvr>
                                    </p:animEffect>
                                    <p:anim calcmode="lin" valueType="num">
                                      <p:cBhvr>
                                        <p:cTn id="56" dur="1822" tmFilter="0,0; 0.14,0.36; 0.43,0.73; 0.71,0.91; 1.0,1.0">
                                          <p:stCondLst>
                                            <p:cond delay="0"/>
                                          </p:stCondLst>
                                        </p:cTn>
                                        <p:tgtEl>
                                          <p:spTgt spid="6">
                                            <p:txEl>
                                              <p:pRg st="5" end="5"/>
                                            </p:txEl>
                                          </p:spTgt>
                                        </p:tgtEl>
                                        <p:attrNameLst>
                                          <p:attrName>ppt_x</p:attrName>
                                        </p:attrNameLst>
                                      </p:cBhvr>
                                      <p:tavLst>
                                        <p:tav tm="0">
                                          <p:val>
                                            <p:strVal val="#ppt_x-0.25"/>
                                          </p:val>
                                        </p:tav>
                                        <p:tav tm="100000">
                                          <p:val>
                                            <p:strVal val="#ppt_x"/>
                                          </p:val>
                                        </p:tav>
                                      </p:tavLst>
                                    </p:anim>
                                    <p:anim calcmode="lin" valueType="num">
                                      <p:cBhvr>
                                        <p:cTn id="57" dur="664" tmFilter="0.0,0.0; 0.25,0.07; 0.50,0.2; 0.75,0.467; 1.0,1.0">
                                          <p:stCondLst>
                                            <p:cond delay="0"/>
                                          </p:stCondLst>
                                        </p:cTn>
                                        <p:tgtEl>
                                          <p:spTgt spid="6">
                                            <p:txEl>
                                              <p:pRg st="5" end="5"/>
                                            </p:txEl>
                                          </p:spTgt>
                                        </p:tgtEl>
                                        <p:attrNameLst>
                                          <p:attrName>ppt_y</p:attrName>
                                        </p:attrNameLst>
                                      </p:cBhvr>
                                      <p:tavLst>
                                        <p:tav tm="0" fmla="#ppt_y-sin(pi*$)/3">
                                          <p:val>
                                            <p:fltVal val="0.5"/>
                                          </p:val>
                                        </p:tav>
                                        <p:tav tm="100000">
                                          <p:val>
                                            <p:fltVal val="1"/>
                                          </p:val>
                                        </p:tav>
                                      </p:tavLst>
                                    </p:anim>
                                    <p:anim calcmode="lin" valueType="num">
                                      <p:cBhvr>
                                        <p:cTn id="58" dur="664" tmFilter="0, 0; 0.125,0.2665; 0.25,0.4; 0.375,0.465; 0.5,0.5;  0.625,0.535; 0.75,0.6; 0.875,0.7335; 1,1">
                                          <p:stCondLst>
                                            <p:cond delay="664"/>
                                          </p:stCondLst>
                                        </p:cTn>
                                        <p:tgtEl>
                                          <p:spTgt spid="6">
                                            <p:txEl>
                                              <p:pRg st="5" end="5"/>
                                            </p:txEl>
                                          </p:spTgt>
                                        </p:tgtEl>
                                        <p:attrNameLst>
                                          <p:attrName>ppt_y</p:attrName>
                                        </p:attrNameLst>
                                      </p:cBhvr>
                                      <p:tavLst>
                                        <p:tav tm="0" fmla="#ppt_y-sin(pi*$)/9">
                                          <p:val>
                                            <p:fltVal val="0"/>
                                          </p:val>
                                        </p:tav>
                                        <p:tav tm="100000">
                                          <p:val>
                                            <p:fltVal val="1"/>
                                          </p:val>
                                        </p:tav>
                                      </p:tavLst>
                                    </p:anim>
                                    <p:anim calcmode="lin" valueType="num">
                                      <p:cBhvr>
                                        <p:cTn id="59" dur="332" tmFilter="0, 0; 0.125,0.2665; 0.25,0.4; 0.375,0.465; 0.5,0.5;  0.625,0.535; 0.75,0.6; 0.875,0.7335; 1,1">
                                          <p:stCondLst>
                                            <p:cond delay="1324"/>
                                          </p:stCondLst>
                                        </p:cTn>
                                        <p:tgtEl>
                                          <p:spTgt spid="6">
                                            <p:txEl>
                                              <p:pRg st="5" end="5"/>
                                            </p:txEl>
                                          </p:spTgt>
                                        </p:tgtEl>
                                        <p:attrNameLst>
                                          <p:attrName>ppt_y</p:attrName>
                                        </p:attrNameLst>
                                      </p:cBhvr>
                                      <p:tavLst>
                                        <p:tav tm="0" fmla="#ppt_y-sin(pi*$)/27">
                                          <p:val>
                                            <p:fltVal val="0"/>
                                          </p:val>
                                        </p:tav>
                                        <p:tav tm="100000">
                                          <p:val>
                                            <p:fltVal val="1"/>
                                          </p:val>
                                        </p:tav>
                                      </p:tavLst>
                                    </p:anim>
                                    <p:anim calcmode="lin" valueType="num">
                                      <p:cBhvr>
                                        <p:cTn id="60" dur="164" tmFilter="0, 0; 0.125,0.2665; 0.25,0.4; 0.375,0.465; 0.5,0.5;  0.625,0.535; 0.75,0.6; 0.875,0.7335; 1,1">
                                          <p:stCondLst>
                                            <p:cond delay="1656"/>
                                          </p:stCondLst>
                                        </p:cTn>
                                        <p:tgtEl>
                                          <p:spTgt spid="6">
                                            <p:txEl>
                                              <p:pRg st="5" end="5"/>
                                            </p:txEl>
                                          </p:spTgt>
                                        </p:tgtEl>
                                        <p:attrNameLst>
                                          <p:attrName>ppt_y</p:attrName>
                                        </p:attrNameLst>
                                      </p:cBhvr>
                                      <p:tavLst>
                                        <p:tav tm="0" fmla="#ppt_y-sin(pi*$)/81">
                                          <p:val>
                                            <p:fltVal val="0"/>
                                          </p:val>
                                        </p:tav>
                                        <p:tav tm="100000">
                                          <p:val>
                                            <p:fltVal val="1"/>
                                          </p:val>
                                        </p:tav>
                                      </p:tavLst>
                                    </p:anim>
                                    <p:animScale>
                                      <p:cBhvr>
                                        <p:cTn id="61" dur="26">
                                          <p:stCondLst>
                                            <p:cond delay="650"/>
                                          </p:stCondLst>
                                        </p:cTn>
                                        <p:tgtEl>
                                          <p:spTgt spid="6">
                                            <p:txEl>
                                              <p:pRg st="5" end="5"/>
                                            </p:txEl>
                                          </p:spTgt>
                                        </p:tgtEl>
                                      </p:cBhvr>
                                      <p:to x="100000" y="60000"/>
                                    </p:animScale>
                                    <p:animScale>
                                      <p:cBhvr>
                                        <p:cTn id="62" dur="166" decel="50000">
                                          <p:stCondLst>
                                            <p:cond delay="676"/>
                                          </p:stCondLst>
                                        </p:cTn>
                                        <p:tgtEl>
                                          <p:spTgt spid="6">
                                            <p:txEl>
                                              <p:pRg st="5" end="5"/>
                                            </p:txEl>
                                          </p:spTgt>
                                        </p:tgtEl>
                                      </p:cBhvr>
                                      <p:to x="100000" y="100000"/>
                                    </p:animScale>
                                    <p:animScale>
                                      <p:cBhvr>
                                        <p:cTn id="63" dur="26">
                                          <p:stCondLst>
                                            <p:cond delay="1312"/>
                                          </p:stCondLst>
                                        </p:cTn>
                                        <p:tgtEl>
                                          <p:spTgt spid="6">
                                            <p:txEl>
                                              <p:pRg st="5" end="5"/>
                                            </p:txEl>
                                          </p:spTgt>
                                        </p:tgtEl>
                                      </p:cBhvr>
                                      <p:to x="100000" y="80000"/>
                                    </p:animScale>
                                    <p:animScale>
                                      <p:cBhvr>
                                        <p:cTn id="64" dur="166" decel="50000">
                                          <p:stCondLst>
                                            <p:cond delay="1338"/>
                                          </p:stCondLst>
                                        </p:cTn>
                                        <p:tgtEl>
                                          <p:spTgt spid="6">
                                            <p:txEl>
                                              <p:pRg st="5" end="5"/>
                                            </p:txEl>
                                          </p:spTgt>
                                        </p:tgtEl>
                                      </p:cBhvr>
                                      <p:to x="100000" y="100000"/>
                                    </p:animScale>
                                    <p:animScale>
                                      <p:cBhvr>
                                        <p:cTn id="65" dur="26">
                                          <p:stCondLst>
                                            <p:cond delay="1642"/>
                                          </p:stCondLst>
                                        </p:cTn>
                                        <p:tgtEl>
                                          <p:spTgt spid="6">
                                            <p:txEl>
                                              <p:pRg st="5" end="5"/>
                                            </p:txEl>
                                          </p:spTgt>
                                        </p:tgtEl>
                                      </p:cBhvr>
                                      <p:to x="100000" y="90000"/>
                                    </p:animScale>
                                    <p:animScale>
                                      <p:cBhvr>
                                        <p:cTn id="66" dur="166" decel="50000">
                                          <p:stCondLst>
                                            <p:cond delay="1668"/>
                                          </p:stCondLst>
                                        </p:cTn>
                                        <p:tgtEl>
                                          <p:spTgt spid="6">
                                            <p:txEl>
                                              <p:pRg st="5" end="5"/>
                                            </p:txEl>
                                          </p:spTgt>
                                        </p:tgtEl>
                                      </p:cBhvr>
                                      <p:to x="100000" y="100000"/>
                                    </p:animScale>
                                    <p:animScale>
                                      <p:cBhvr>
                                        <p:cTn id="67" dur="26">
                                          <p:stCondLst>
                                            <p:cond delay="1808"/>
                                          </p:stCondLst>
                                        </p:cTn>
                                        <p:tgtEl>
                                          <p:spTgt spid="6">
                                            <p:txEl>
                                              <p:pRg st="5" end="5"/>
                                            </p:txEl>
                                          </p:spTgt>
                                        </p:tgtEl>
                                      </p:cBhvr>
                                      <p:to x="100000" y="95000"/>
                                    </p:animScale>
                                    <p:animScale>
                                      <p:cBhvr>
                                        <p:cTn id="68" dur="166" decel="50000">
                                          <p:stCondLst>
                                            <p:cond delay="1834"/>
                                          </p:stCondLst>
                                        </p:cTn>
                                        <p:tgtEl>
                                          <p:spTgt spid="6">
                                            <p:txEl>
                                              <p:pRg st="5" end="5"/>
                                            </p:txEl>
                                          </p:spTgt>
                                        </p:tgtEl>
                                      </p:cBhvr>
                                      <p:to x="100000" y="100000"/>
                                    </p:animScale>
                                  </p:childTnLst>
                                </p:cTn>
                              </p:par>
                              <p:par>
                                <p:cTn id="69" presetID="26" presetClass="entr" presetSubtype="0" fill="hold" nodeType="withEffect">
                                  <p:stCondLst>
                                    <p:cond delay="0"/>
                                  </p:stCondLst>
                                  <p:childTnLst>
                                    <p:set>
                                      <p:cBhvr>
                                        <p:cTn id="70" dur="1" fill="hold">
                                          <p:stCondLst>
                                            <p:cond delay="0"/>
                                          </p:stCondLst>
                                        </p:cTn>
                                        <p:tgtEl>
                                          <p:spTgt spid="6">
                                            <p:txEl>
                                              <p:pRg st="7" end="7"/>
                                            </p:txEl>
                                          </p:spTgt>
                                        </p:tgtEl>
                                        <p:attrNameLst>
                                          <p:attrName>style.visibility</p:attrName>
                                        </p:attrNameLst>
                                      </p:cBhvr>
                                      <p:to>
                                        <p:strVal val="visible"/>
                                      </p:to>
                                    </p:set>
                                    <p:animEffect transition="in" filter="wipe(down)">
                                      <p:cBhvr>
                                        <p:cTn id="71" dur="580">
                                          <p:stCondLst>
                                            <p:cond delay="0"/>
                                          </p:stCondLst>
                                        </p:cTn>
                                        <p:tgtEl>
                                          <p:spTgt spid="6">
                                            <p:txEl>
                                              <p:pRg st="7" end="7"/>
                                            </p:txEl>
                                          </p:spTgt>
                                        </p:tgtEl>
                                      </p:cBhvr>
                                    </p:animEffect>
                                    <p:anim calcmode="lin" valueType="num">
                                      <p:cBhvr>
                                        <p:cTn id="72" dur="1822" tmFilter="0,0; 0.14,0.36; 0.43,0.73; 0.71,0.91; 1.0,1.0">
                                          <p:stCondLst>
                                            <p:cond delay="0"/>
                                          </p:stCondLst>
                                        </p:cTn>
                                        <p:tgtEl>
                                          <p:spTgt spid="6">
                                            <p:txEl>
                                              <p:pRg st="7" end="7"/>
                                            </p:txEl>
                                          </p:spTgt>
                                        </p:tgtEl>
                                        <p:attrNameLst>
                                          <p:attrName>ppt_x</p:attrName>
                                        </p:attrNameLst>
                                      </p:cBhvr>
                                      <p:tavLst>
                                        <p:tav tm="0">
                                          <p:val>
                                            <p:strVal val="#ppt_x-0.25"/>
                                          </p:val>
                                        </p:tav>
                                        <p:tav tm="100000">
                                          <p:val>
                                            <p:strVal val="#ppt_x"/>
                                          </p:val>
                                        </p:tav>
                                      </p:tavLst>
                                    </p:anim>
                                    <p:anim calcmode="lin" valueType="num">
                                      <p:cBhvr>
                                        <p:cTn id="73" dur="664" tmFilter="0.0,0.0; 0.25,0.07; 0.50,0.2; 0.75,0.467; 1.0,1.0">
                                          <p:stCondLst>
                                            <p:cond delay="0"/>
                                          </p:stCondLst>
                                        </p:cTn>
                                        <p:tgtEl>
                                          <p:spTgt spid="6">
                                            <p:txEl>
                                              <p:pRg st="7" end="7"/>
                                            </p:txEl>
                                          </p:spTgt>
                                        </p:tgtEl>
                                        <p:attrNameLst>
                                          <p:attrName>ppt_y</p:attrName>
                                        </p:attrNameLst>
                                      </p:cBhvr>
                                      <p:tavLst>
                                        <p:tav tm="0" fmla="#ppt_y-sin(pi*$)/3">
                                          <p:val>
                                            <p:fltVal val="0.5"/>
                                          </p:val>
                                        </p:tav>
                                        <p:tav tm="100000">
                                          <p:val>
                                            <p:fltVal val="1"/>
                                          </p:val>
                                        </p:tav>
                                      </p:tavLst>
                                    </p:anim>
                                    <p:anim calcmode="lin" valueType="num">
                                      <p:cBhvr>
                                        <p:cTn id="74" dur="664" tmFilter="0, 0; 0.125,0.2665; 0.25,0.4; 0.375,0.465; 0.5,0.5;  0.625,0.535; 0.75,0.6; 0.875,0.7335; 1,1">
                                          <p:stCondLst>
                                            <p:cond delay="664"/>
                                          </p:stCondLst>
                                        </p:cTn>
                                        <p:tgtEl>
                                          <p:spTgt spid="6">
                                            <p:txEl>
                                              <p:pRg st="7" end="7"/>
                                            </p:txEl>
                                          </p:spTgt>
                                        </p:tgtEl>
                                        <p:attrNameLst>
                                          <p:attrName>ppt_y</p:attrName>
                                        </p:attrNameLst>
                                      </p:cBhvr>
                                      <p:tavLst>
                                        <p:tav tm="0" fmla="#ppt_y-sin(pi*$)/9">
                                          <p:val>
                                            <p:fltVal val="0"/>
                                          </p:val>
                                        </p:tav>
                                        <p:tav tm="100000">
                                          <p:val>
                                            <p:fltVal val="1"/>
                                          </p:val>
                                        </p:tav>
                                      </p:tavLst>
                                    </p:anim>
                                    <p:anim calcmode="lin" valueType="num">
                                      <p:cBhvr>
                                        <p:cTn id="75" dur="332" tmFilter="0, 0; 0.125,0.2665; 0.25,0.4; 0.375,0.465; 0.5,0.5;  0.625,0.535; 0.75,0.6; 0.875,0.7335; 1,1">
                                          <p:stCondLst>
                                            <p:cond delay="1324"/>
                                          </p:stCondLst>
                                        </p:cTn>
                                        <p:tgtEl>
                                          <p:spTgt spid="6">
                                            <p:txEl>
                                              <p:pRg st="7" end="7"/>
                                            </p:txEl>
                                          </p:spTgt>
                                        </p:tgtEl>
                                        <p:attrNameLst>
                                          <p:attrName>ppt_y</p:attrName>
                                        </p:attrNameLst>
                                      </p:cBhvr>
                                      <p:tavLst>
                                        <p:tav tm="0" fmla="#ppt_y-sin(pi*$)/27">
                                          <p:val>
                                            <p:fltVal val="0"/>
                                          </p:val>
                                        </p:tav>
                                        <p:tav tm="100000">
                                          <p:val>
                                            <p:fltVal val="1"/>
                                          </p:val>
                                        </p:tav>
                                      </p:tavLst>
                                    </p:anim>
                                    <p:anim calcmode="lin" valueType="num">
                                      <p:cBhvr>
                                        <p:cTn id="76" dur="164" tmFilter="0, 0; 0.125,0.2665; 0.25,0.4; 0.375,0.465; 0.5,0.5;  0.625,0.535; 0.75,0.6; 0.875,0.7335; 1,1">
                                          <p:stCondLst>
                                            <p:cond delay="1656"/>
                                          </p:stCondLst>
                                        </p:cTn>
                                        <p:tgtEl>
                                          <p:spTgt spid="6">
                                            <p:txEl>
                                              <p:pRg st="7" end="7"/>
                                            </p:txEl>
                                          </p:spTgt>
                                        </p:tgtEl>
                                        <p:attrNameLst>
                                          <p:attrName>ppt_y</p:attrName>
                                        </p:attrNameLst>
                                      </p:cBhvr>
                                      <p:tavLst>
                                        <p:tav tm="0" fmla="#ppt_y-sin(pi*$)/81">
                                          <p:val>
                                            <p:fltVal val="0"/>
                                          </p:val>
                                        </p:tav>
                                        <p:tav tm="100000">
                                          <p:val>
                                            <p:fltVal val="1"/>
                                          </p:val>
                                        </p:tav>
                                      </p:tavLst>
                                    </p:anim>
                                    <p:animScale>
                                      <p:cBhvr>
                                        <p:cTn id="77" dur="26">
                                          <p:stCondLst>
                                            <p:cond delay="650"/>
                                          </p:stCondLst>
                                        </p:cTn>
                                        <p:tgtEl>
                                          <p:spTgt spid="6">
                                            <p:txEl>
                                              <p:pRg st="7" end="7"/>
                                            </p:txEl>
                                          </p:spTgt>
                                        </p:tgtEl>
                                      </p:cBhvr>
                                      <p:to x="100000" y="60000"/>
                                    </p:animScale>
                                    <p:animScale>
                                      <p:cBhvr>
                                        <p:cTn id="78" dur="166" decel="50000">
                                          <p:stCondLst>
                                            <p:cond delay="676"/>
                                          </p:stCondLst>
                                        </p:cTn>
                                        <p:tgtEl>
                                          <p:spTgt spid="6">
                                            <p:txEl>
                                              <p:pRg st="7" end="7"/>
                                            </p:txEl>
                                          </p:spTgt>
                                        </p:tgtEl>
                                      </p:cBhvr>
                                      <p:to x="100000" y="100000"/>
                                    </p:animScale>
                                    <p:animScale>
                                      <p:cBhvr>
                                        <p:cTn id="79" dur="26">
                                          <p:stCondLst>
                                            <p:cond delay="1312"/>
                                          </p:stCondLst>
                                        </p:cTn>
                                        <p:tgtEl>
                                          <p:spTgt spid="6">
                                            <p:txEl>
                                              <p:pRg st="7" end="7"/>
                                            </p:txEl>
                                          </p:spTgt>
                                        </p:tgtEl>
                                      </p:cBhvr>
                                      <p:to x="100000" y="80000"/>
                                    </p:animScale>
                                    <p:animScale>
                                      <p:cBhvr>
                                        <p:cTn id="80" dur="166" decel="50000">
                                          <p:stCondLst>
                                            <p:cond delay="1338"/>
                                          </p:stCondLst>
                                        </p:cTn>
                                        <p:tgtEl>
                                          <p:spTgt spid="6">
                                            <p:txEl>
                                              <p:pRg st="7" end="7"/>
                                            </p:txEl>
                                          </p:spTgt>
                                        </p:tgtEl>
                                      </p:cBhvr>
                                      <p:to x="100000" y="100000"/>
                                    </p:animScale>
                                    <p:animScale>
                                      <p:cBhvr>
                                        <p:cTn id="81" dur="26">
                                          <p:stCondLst>
                                            <p:cond delay="1642"/>
                                          </p:stCondLst>
                                        </p:cTn>
                                        <p:tgtEl>
                                          <p:spTgt spid="6">
                                            <p:txEl>
                                              <p:pRg st="7" end="7"/>
                                            </p:txEl>
                                          </p:spTgt>
                                        </p:tgtEl>
                                      </p:cBhvr>
                                      <p:to x="100000" y="90000"/>
                                    </p:animScale>
                                    <p:animScale>
                                      <p:cBhvr>
                                        <p:cTn id="82" dur="166" decel="50000">
                                          <p:stCondLst>
                                            <p:cond delay="1668"/>
                                          </p:stCondLst>
                                        </p:cTn>
                                        <p:tgtEl>
                                          <p:spTgt spid="6">
                                            <p:txEl>
                                              <p:pRg st="7" end="7"/>
                                            </p:txEl>
                                          </p:spTgt>
                                        </p:tgtEl>
                                      </p:cBhvr>
                                      <p:to x="100000" y="100000"/>
                                    </p:animScale>
                                    <p:animScale>
                                      <p:cBhvr>
                                        <p:cTn id="83" dur="26">
                                          <p:stCondLst>
                                            <p:cond delay="1808"/>
                                          </p:stCondLst>
                                        </p:cTn>
                                        <p:tgtEl>
                                          <p:spTgt spid="6">
                                            <p:txEl>
                                              <p:pRg st="7" end="7"/>
                                            </p:txEl>
                                          </p:spTgt>
                                        </p:tgtEl>
                                      </p:cBhvr>
                                      <p:to x="100000" y="95000"/>
                                    </p:animScale>
                                    <p:animScale>
                                      <p:cBhvr>
                                        <p:cTn id="84" dur="166" decel="50000">
                                          <p:stCondLst>
                                            <p:cond delay="1834"/>
                                          </p:stCondLst>
                                        </p:cTn>
                                        <p:tgtEl>
                                          <p:spTgt spid="6">
                                            <p:txEl>
                                              <p:pRg st="7" end="7"/>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Id&quot;:null,&quot;Name&quot;:&quot;宽&quot;,&quot;HeaderHeight&quot;:15.0,&quot;FooterHeight&quot;:9.0,&quot;SideMargin&quot;:5.5,&quot;TopMargin&quot;:0.0,&quot;BottomMargin&quot;:0.0,&quot;IntervalMargin&quot;:2.5,&quot;SettingType&quot;:&quot;System&quot;}"/>
</p:tagLst>
</file>

<file path=ppt/theme/theme1.xml><?xml version="1.0" encoding="utf-8"?>
<a:theme xmlns:a="http://schemas.openxmlformats.org/drawingml/2006/main" name="Office 主题">
  <a:themeElements>
    <a:clrScheme name="自定义 5">
      <a:dk1>
        <a:srgbClr val="000000"/>
      </a:dk1>
      <a:lt1>
        <a:srgbClr val="FFFFFF"/>
      </a:lt1>
      <a:dk2>
        <a:srgbClr val="778495"/>
      </a:dk2>
      <a:lt2>
        <a:srgbClr val="F0F0F0"/>
      </a:lt2>
      <a:accent1>
        <a:srgbClr val="702C07"/>
      </a:accent1>
      <a:accent2>
        <a:srgbClr val="B8243D"/>
      </a:accent2>
      <a:accent3>
        <a:srgbClr val="F8E9D6"/>
      </a:accent3>
      <a:accent4>
        <a:srgbClr val="797979"/>
      </a:accent4>
      <a:accent5>
        <a:srgbClr val="A5A5A5"/>
      </a:accent5>
      <a:accent6>
        <a:srgbClr val="C9C9C9"/>
      </a:accent6>
      <a:hlink>
        <a:srgbClr val="933319"/>
      </a:hlink>
      <a:folHlink>
        <a:srgbClr val="BFBFBF"/>
      </a:folHlink>
    </a:clrScheme>
    <a:fontScheme name="自定义 1">
      <a:majorFont>
        <a:latin typeface="Arial Black"/>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568</TotalTime>
  <Words>1505</Words>
  <Application>Microsoft Office PowerPoint</Application>
  <PresentationFormat>自定义</PresentationFormat>
  <Paragraphs>202</Paragraphs>
  <Slides>21</Slides>
  <Notes>1</Notes>
  <HiddenSlides>0</HiddenSlides>
  <MMClips>0</MMClips>
  <ScaleCrop>false</ScaleCrop>
  <HeadingPairs>
    <vt:vector size="6" baseType="variant">
      <vt:variant>
        <vt:lpstr>主题</vt:lpstr>
      </vt:variant>
      <vt:variant>
        <vt:i4>3</vt:i4>
      </vt:variant>
      <vt:variant>
        <vt:lpstr>嵌入 OLE 服务器</vt:lpstr>
      </vt:variant>
      <vt:variant>
        <vt:i4>2</vt:i4>
      </vt:variant>
      <vt:variant>
        <vt:lpstr>幻灯片标题</vt:lpstr>
      </vt:variant>
      <vt:variant>
        <vt:i4>21</vt:i4>
      </vt:variant>
    </vt:vector>
  </HeadingPairs>
  <TitlesOfParts>
    <vt:vector size="26" baseType="lpstr">
      <vt:lpstr>Office 主题</vt:lpstr>
      <vt:lpstr>1_OfficePLUS</vt:lpstr>
      <vt:lpstr>2_OfficePLUS</vt:lpstr>
      <vt:lpstr>Equation</vt:lpstr>
      <vt:lpstr>비트맵 이미지</vt:lpstr>
      <vt:lpstr>幻灯片 1</vt:lpstr>
      <vt:lpstr>Structure of KB System</vt:lpstr>
      <vt:lpstr>幻灯片 3</vt:lpstr>
      <vt:lpstr>17.1 Confronting the Real World</vt:lpstr>
      <vt:lpstr>17.1 Confronting the Real World</vt:lpstr>
      <vt:lpstr>NP-hard?</vt:lpstr>
      <vt:lpstr>Complexity class</vt:lpstr>
      <vt:lpstr>Nondeterministic Turing machine</vt:lpstr>
      <vt:lpstr>17.1 Confronting the Real World</vt:lpstr>
      <vt:lpstr>17.2 Reasoning Using Horn Clauses</vt:lpstr>
      <vt:lpstr>Inference over PROLOG Clauses (1/2)</vt:lpstr>
      <vt:lpstr>Inference over PROLOG Clauses (2/2)</vt:lpstr>
      <vt:lpstr>Example of an AND/OR Tree (1)</vt:lpstr>
      <vt:lpstr>Example of an AND/OR Tree (2)</vt:lpstr>
      <vt:lpstr>Forward Chaining</vt:lpstr>
      <vt:lpstr>17.3 Maintenance in Dynamic Knowledge Bases</vt:lpstr>
      <vt:lpstr>17.3 Maintenance in Dynamic Knowledge Bases</vt:lpstr>
      <vt:lpstr>17.3 Maintenance in Dynamic Knowledge Bases</vt:lpstr>
      <vt:lpstr>17.3 Maintenance in Dynamic Knowledge Bases</vt:lpstr>
      <vt:lpstr>17.3 Maintenance in Dynamic Knowledge Bases</vt:lpstr>
      <vt:lpstr>Exercise</vt:lpstr>
    </vt:vector>
  </TitlesOfParts>
  <Company>Home</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China</dc:creator>
  <cp:lastModifiedBy>Administrator</cp:lastModifiedBy>
  <cp:revision>396</cp:revision>
  <dcterms:created xsi:type="dcterms:W3CDTF">2020-04-14T04:48:00Z</dcterms:created>
  <dcterms:modified xsi:type="dcterms:W3CDTF">2021-05-24T00:04:16Z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2052-11.1.0.9584</vt:lpwstr>
  </property>
</Properties>
</file>